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109"/>
  </p:notesMasterIdLst>
  <p:handoutMasterIdLst>
    <p:handoutMasterId r:id="rId110"/>
  </p:handoutMasterIdLst>
  <p:sldIdLst>
    <p:sldId id="485" r:id="rId2"/>
    <p:sldId id="555" r:id="rId3"/>
    <p:sldId id="498" r:id="rId4"/>
    <p:sldId id="556" r:id="rId5"/>
    <p:sldId id="557" r:id="rId6"/>
    <p:sldId id="502" r:id="rId7"/>
    <p:sldId id="529" r:id="rId8"/>
    <p:sldId id="530" r:id="rId9"/>
    <p:sldId id="503" r:id="rId10"/>
    <p:sldId id="531" r:id="rId11"/>
    <p:sldId id="506" r:id="rId12"/>
    <p:sldId id="523" r:id="rId13"/>
    <p:sldId id="524" r:id="rId14"/>
    <p:sldId id="533" r:id="rId15"/>
    <p:sldId id="534" r:id="rId16"/>
    <p:sldId id="536" r:id="rId17"/>
    <p:sldId id="535" r:id="rId18"/>
    <p:sldId id="538" r:id="rId19"/>
    <p:sldId id="500" r:id="rId20"/>
    <p:sldId id="501" r:id="rId21"/>
    <p:sldId id="508" r:id="rId22"/>
    <p:sldId id="540" r:id="rId23"/>
    <p:sldId id="539" r:id="rId24"/>
    <p:sldId id="509" r:id="rId25"/>
    <p:sldId id="510" r:id="rId26"/>
    <p:sldId id="513" r:id="rId27"/>
    <p:sldId id="514" r:id="rId28"/>
    <p:sldId id="511" r:id="rId29"/>
    <p:sldId id="515" r:id="rId30"/>
    <p:sldId id="517" r:id="rId31"/>
    <p:sldId id="516" r:id="rId32"/>
    <p:sldId id="518" r:id="rId33"/>
    <p:sldId id="512" r:id="rId34"/>
    <p:sldId id="587" r:id="rId35"/>
    <p:sldId id="588" r:id="rId36"/>
    <p:sldId id="674" r:id="rId37"/>
    <p:sldId id="675" r:id="rId38"/>
    <p:sldId id="676" r:id="rId39"/>
    <p:sldId id="520" r:id="rId40"/>
    <p:sldId id="525" r:id="rId41"/>
    <p:sldId id="526" r:id="rId42"/>
    <p:sldId id="702" r:id="rId43"/>
    <p:sldId id="703" r:id="rId44"/>
    <p:sldId id="704" r:id="rId45"/>
    <p:sldId id="705" r:id="rId46"/>
    <p:sldId id="528" r:id="rId47"/>
    <p:sldId id="541" r:id="rId48"/>
    <p:sldId id="527" r:id="rId49"/>
    <p:sldId id="542" r:id="rId50"/>
    <p:sldId id="544" r:id="rId51"/>
    <p:sldId id="545" r:id="rId52"/>
    <p:sldId id="546" r:id="rId53"/>
    <p:sldId id="543" r:id="rId54"/>
    <p:sldId id="547" r:id="rId55"/>
    <p:sldId id="548" r:id="rId56"/>
    <p:sldId id="549" r:id="rId57"/>
    <p:sldId id="550" r:id="rId58"/>
    <p:sldId id="552" r:id="rId59"/>
    <p:sldId id="553" r:id="rId60"/>
    <p:sldId id="554" r:id="rId61"/>
    <p:sldId id="701" r:id="rId62"/>
    <p:sldId id="586" r:id="rId63"/>
    <p:sldId id="589" r:id="rId64"/>
    <p:sldId id="590" r:id="rId65"/>
    <p:sldId id="591" r:id="rId66"/>
    <p:sldId id="607" r:id="rId67"/>
    <p:sldId id="592" r:id="rId68"/>
    <p:sldId id="593" r:id="rId69"/>
    <p:sldId id="594" r:id="rId70"/>
    <p:sldId id="595" r:id="rId71"/>
    <p:sldId id="596" r:id="rId72"/>
    <p:sldId id="597" r:id="rId73"/>
    <p:sldId id="598" r:id="rId74"/>
    <p:sldId id="606" r:id="rId75"/>
    <p:sldId id="599" r:id="rId76"/>
    <p:sldId id="605" r:id="rId77"/>
    <p:sldId id="600" r:id="rId78"/>
    <p:sldId id="601" r:id="rId79"/>
    <p:sldId id="602" r:id="rId80"/>
    <p:sldId id="603" r:id="rId81"/>
    <p:sldId id="604" r:id="rId82"/>
    <p:sldId id="610" r:id="rId83"/>
    <p:sldId id="617" r:id="rId84"/>
    <p:sldId id="697" r:id="rId85"/>
    <p:sldId id="698" r:id="rId86"/>
    <p:sldId id="699" r:id="rId87"/>
    <p:sldId id="700" r:id="rId88"/>
    <p:sldId id="625" r:id="rId89"/>
    <p:sldId id="620" r:id="rId90"/>
    <p:sldId id="619" r:id="rId91"/>
    <p:sldId id="621" r:id="rId92"/>
    <p:sldId id="622" r:id="rId93"/>
    <p:sldId id="623" r:id="rId94"/>
    <p:sldId id="624" r:id="rId95"/>
    <p:sldId id="626" r:id="rId96"/>
    <p:sldId id="627" r:id="rId97"/>
    <p:sldId id="634" r:id="rId98"/>
    <p:sldId id="628" r:id="rId99"/>
    <p:sldId id="635" r:id="rId100"/>
    <p:sldId id="629" r:id="rId101"/>
    <p:sldId id="636" r:id="rId102"/>
    <p:sldId id="630" r:id="rId103"/>
    <p:sldId id="637" r:id="rId104"/>
    <p:sldId id="633" r:id="rId105"/>
    <p:sldId id="638" r:id="rId106"/>
    <p:sldId id="632" r:id="rId107"/>
    <p:sldId id="631" r:id="rId108"/>
  </p:sldIdLst>
  <p:sldSz cx="9144000" cy="6858000" type="screen4x3"/>
  <p:notesSz cx="6699250" cy="9836150"/>
  <p:custDataLst>
    <p:tags r:id="rId111"/>
  </p:custDataLst>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Default Section" id="{13BEF934-810D-41A3-A375-7A8A0B6193E4}">
          <p14:sldIdLst>
            <p14:sldId id="485"/>
            <p14:sldId id="555"/>
            <p14:sldId id="498"/>
            <p14:sldId id="556"/>
            <p14:sldId id="557"/>
            <p14:sldId id="502"/>
            <p14:sldId id="529"/>
            <p14:sldId id="530"/>
            <p14:sldId id="503"/>
            <p14:sldId id="531"/>
            <p14:sldId id="506"/>
            <p14:sldId id="523"/>
            <p14:sldId id="524"/>
            <p14:sldId id="533"/>
            <p14:sldId id="534"/>
            <p14:sldId id="536"/>
            <p14:sldId id="535"/>
            <p14:sldId id="538"/>
            <p14:sldId id="500"/>
            <p14:sldId id="501"/>
            <p14:sldId id="508"/>
            <p14:sldId id="540"/>
            <p14:sldId id="539"/>
            <p14:sldId id="509"/>
            <p14:sldId id="510"/>
            <p14:sldId id="513"/>
            <p14:sldId id="514"/>
            <p14:sldId id="511"/>
            <p14:sldId id="515"/>
            <p14:sldId id="517"/>
            <p14:sldId id="516"/>
            <p14:sldId id="518"/>
            <p14:sldId id="512"/>
            <p14:sldId id="587"/>
            <p14:sldId id="588"/>
            <p14:sldId id="674"/>
            <p14:sldId id="675"/>
            <p14:sldId id="676"/>
            <p14:sldId id="520"/>
            <p14:sldId id="525"/>
            <p14:sldId id="526"/>
            <p14:sldId id="702"/>
            <p14:sldId id="703"/>
            <p14:sldId id="704"/>
            <p14:sldId id="705"/>
            <p14:sldId id="528"/>
            <p14:sldId id="541"/>
            <p14:sldId id="527"/>
            <p14:sldId id="542"/>
            <p14:sldId id="544"/>
            <p14:sldId id="545"/>
            <p14:sldId id="546"/>
            <p14:sldId id="543"/>
            <p14:sldId id="547"/>
            <p14:sldId id="548"/>
            <p14:sldId id="549"/>
            <p14:sldId id="550"/>
            <p14:sldId id="552"/>
            <p14:sldId id="553"/>
            <p14:sldId id="554"/>
            <p14:sldId id="701"/>
            <p14:sldId id="586"/>
            <p14:sldId id="589"/>
            <p14:sldId id="590"/>
            <p14:sldId id="591"/>
            <p14:sldId id="607"/>
            <p14:sldId id="592"/>
            <p14:sldId id="593"/>
            <p14:sldId id="594"/>
            <p14:sldId id="595"/>
            <p14:sldId id="596"/>
            <p14:sldId id="597"/>
            <p14:sldId id="598"/>
            <p14:sldId id="606"/>
            <p14:sldId id="599"/>
            <p14:sldId id="605"/>
            <p14:sldId id="600"/>
            <p14:sldId id="601"/>
            <p14:sldId id="602"/>
            <p14:sldId id="603"/>
            <p14:sldId id="604"/>
            <p14:sldId id="610"/>
            <p14:sldId id="617"/>
            <p14:sldId id="697"/>
            <p14:sldId id="698"/>
            <p14:sldId id="699"/>
            <p14:sldId id="700"/>
            <p14:sldId id="625"/>
            <p14:sldId id="620"/>
            <p14:sldId id="619"/>
            <p14:sldId id="621"/>
            <p14:sldId id="622"/>
            <p14:sldId id="623"/>
            <p14:sldId id="624"/>
            <p14:sldId id="626"/>
            <p14:sldId id="627"/>
            <p14:sldId id="634"/>
            <p14:sldId id="628"/>
            <p14:sldId id="635"/>
            <p14:sldId id="629"/>
            <p14:sldId id="636"/>
            <p14:sldId id="630"/>
            <p14:sldId id="637"/>
            <p14:sldId id="633"/>
            <p14:sldId id="638"/>
            <p14:sldId id="632"/>
            <p14:sldId id="631"/>
          </p14:sldIdLst>
        </p14:section>
      </p14:sectionLst>
    </p:ext>
    <p:ext uri="{EFAFB233-063F-42B5-8137-9DF3F51BA10A}">
      <p15:sldGuideLst xmlns:p15="http://schemas.microsoft.com/office/powerpoint/2012/main">
        <p15:guide id="1" orient="horz" pos="4319">
          <p15:clr>
            <a:srgbClr val="A4A3A4"/>
          </p15:clr>
        </p15:guide>
        <p15:guide id="2" pos="213">
          <p15:clr>
            <a:srgbClr val="A4A3A4"/>
          </p15:clr>
        </p15:guide>
        <p15:guide id="3" pos="556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797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C1AD1A-0CD5-4685-A3F8-1E28A16C15C9}" v="113" dt="2019-09-30T12:49:24.34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9864" autoAdjust="0"/>
  </p:normalViewPr>
  <p:slideViewPr>
    <p:cSldViewPr snapToGrid="0">
      <p:cViewPr varScale="1">
        <p:scale>
          <a:sx n="114" d="100"/>
          <a:sy n="114" d="100"/>
        </p:scale>
        <p:origin x="2104" y="184"/>
      </p:cViewPr>
      <p:guideLst>
        <p:guide orient="horz" pos="4319"/>
        <p:guide pos="213"/>
        <p:guide pos="5565"/>
      </p:guideLst>
    </p:cSldViewPr>
  </p:slideViewPr>
  <p:outlineViewPr>
    <p:cViewPr>
      <p:scale>
        <a:sx n="33" d="100"/>
        <a:sy n="33" d="100"/>
      </p:scale>
      <p:origin x="0" y="-35696"/>
    </p:cViewPr>
  </p:outlineViewPr>
  <p:notesTextViewPr>
    <p:cViewPr>
      <p:scale>
        <a:sx n="100" d="100"/>
        <a:sy n="100" d="100"/>
      </p:scale>
      <p:origin x="0" y="0"/>
    </p:cViewPr>
  </p:notesTextViewPr>
  <p:sorterViewPr>
    <p:cViewPr>
      <p:scale>
        <a:sx n="80" d="100"/>
        <a:sy n="80" d="100"/>
      </p:scale>
      <p:origin x="0" y="0"/>
    </p:cViewPr>
  </p:sorterViewPr>
  <p:notesViewPr>
    <p:cSldViewPr snapToGrid="0">
      <p:cViewPr varScale="1">
        <p:scale>
          <a:sx n="78" d="100"/>
          <a:sy n="78" d="100"/>
        </p:scale>
        <p:origin x="4002" y="10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handoutMaster" Target="handoutMasters/handoutMaster1.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gs" Target="tags/tag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an Chilipirea" userId="34ab170da5908fc4" providerId="LiveId" clId="{40ACB1C5-0B6B-4C4B-B64C-8C91579DB1E1}"/>
    <pc:docChg chg="undo custSel addSld delSld modSld sldOrd modMainMaster">
      <pc:chgData name="Cristian Chilipirea" userId="34ab170da5908fc4" providerId="LiveId" clId="{40ACB1C5-0B6B-4C4B-B64C-8C91579DB1E1}" dt="2018-10-04T13:40:33.919" v="1743" actId="2696"/>
      <pc:docMkLst>
        <pc:docMk/>
      </pc:docMkLst>
      <pc:sldChg chg="modSp modTransition">
        <pc:chgData name="Cristian Chilipirea" userId="34ab170da5908fc4" providerId="LiveId" clId="{40ACB1C5-0B6B-4C4B-B64C-8C91579DB1E1}" dt="2018-10-02T21:52:58.527" v="1095"/>
        <pc:sldMkLst>
          <pc:docMk/>
          <pc:sldMk cId="0" sldId="485"/>
        </pc:sldMkLst>
        <pc:spChg chg="mod">
          <ac:chgData name="Cristian Chilipirea" userId="34ab170da5908fc4" providerId="LiveId" clId="{40ACB1C5-0B6B-4C4B-B64C-8C91579DB1E1}" dt="2018-09-26T21:56:11.618" v="595" actId="20577"/>
          <ac:spMkLst>
            <pc:docMk/>
            <pc:sldMk cId="0" sldId="485"/>
            <ac:spMk id="15363" creationId="{8AD4A1D2-344F-4CD3-949B-26BEB5FF75C3}"/>
          </ac:spMkLst>
        </pc:spChg>
      </pc:sldChg>
      <pc:sldChg chg="modSp modTransition">
        <pc:chgData name="Cristian Chilipirea" userId="34ab170da5908fc4" providerId="LiveId" clId="{40ACB1C5-0B6B-4C4B-B64C-8C91579DB1E1}" dt="2018-10-02T21:52:58.527" v="1095"/>
        <pc:sldMkLst>
          <pc:docMk/>
          <pc:sldMk cId="1456688437" sldId="497"/>
        </pc:sldMkLst>
        <pc:spChg chg="mod">
          <ac:chgData name="Cristian Chilipirea" userId="34ab170da5908fc4" providerId="LiveId" clId="{40ACB1C5-0B6B-4C4B-B64C-8C91579DB1E1}" dt="2018-09-26T21:50:16.454" v="543" actId="14100"/>
          <ac:spMkLst>
            <pc:docMk/>
            <pc:sldMk cId="1456688437" sldId="497"/>
            <ac:spMk id="3" creationId="{DD15A386-FC8D-4F0D-8903-89C7729CE66F}"/>
          </ac:spMkLst>
        </pc:spChg>
      </pc:sldChg>
      <pc:sldChg chg="modSp modTransition">
        <pc:chgData name="Cristian Chilipirea" userId="34ab170da5908fc4" providerId="LiveId" clId="{40ACB1C5-0B6B-4C4B-B64C-8C91579DB1E1}" dt="2018-10-02T21:52:58.527" v="1095"/>
        <pc:sldMkLst>
          <pc:docMk/>
          <pc:sldMk cId="2850693201" sldId="498"/>
        </pc:sldMkLst>
        <pc:spChg chg="mod">
          <ac:chgData name="Cristian Chilipirea" userId="34ab170da5908fc4" providerId="LiveId" clId="{40ACB1C5-0B6B-4C4B-B64C-8C91579DB1E1}" dt="2018-10-02T20:52:21.350" v="767" actId="1076"/>
          <ac:spMkLst>
            <pc:docMk/>
            <pc:sldMk cId="2850693201" sldId="498"/>
            <ac:spMk id="3" creationId="{F96CF7B7-ACA9-427A-82FB-767222FD1E19}"/>
          </ac:spMkLst>
        </pc:spChg>
      </pc:sldChg>
      <pc:sldChg chg="modSp modTransition">
        <pc:chgData name="Cristian Chilipirea" userId="34ab170da5908fc4" providerId="LiveId" clId="{40ACB1C5-0B6B-4C4B-B64C-8C91579DB1E1}" dt="2018-10-02T21:52:58.527" v="1095"/>
        <pc:sldMkLst>
          <pc:docMk/>
          <pc:sldMk cId="3593157976" sldId="499"/>
        </pc:sldMkLst>
        <pc:spChg chg="mod">
          <ac:chgData name="Cristian Chilipirea" userId="34ab170da5908fc4" providerId="LiveId" clId="{40ACB1C5-0B6B-4C4B-B64C-8C91579DB1E1}" dt="2018-10-02T20:52:04.358" v="765" actId="20577"/>
          <ac:spMkLst>
            <pc:docMk/>
            <pc:sldMk cId="3593157976" sldId="499"/>
            <ac:spMk id="3" creationId="{38DD686F-6C2C-4E52-A196-BD47AD4C72BA}"/>
          </ac:spMkLst>
        </pc:spChg>
      </pc:sldChg>
      <pc:sldChg chg="modSp modTransition">
        <pc:chgData name="Cristian Chilipirea" userId="34ab170da5908fc4" providerId="LiveId" clId="{40ACB1C5-0B6B-4C4B-B64C-8C91579DB1E1}" dt="2018-10-02T21:52:58.527" v="1095"/>
        <pc:sldMkLst>
          <pc:docMk/>
          <pc:sldMk cId="3805068390" sldId="500"/>
        </pc:sldMkLst>
        <pc:spChg chg="mod">
          <ac:chgData name="Cristian Chilipirea" userId="34ab170da5908fc4" providerId="LiveId" clId="{40ACB1C5-0B6B-4C4B-B64C-8C91579DB1E1}" dt="2018-09-26T21:35:15.009" v="116" actId="20577"/>
          <ac:spMkLst>
            <pc:docMk/>
            <pc:sldMk cId="3805068390" sldId="500"/>
            <ac:spMk id="2" creationId="{F7D617E4-B2DF-4202-A942-D5B426391336}"/>
          </ac:spMkLst>
        </pc:spChg>
      </pc:sldChg>
      <pc:sldChg chg="modSp modTransition modNotesTx">
        <pc:chgData name="Cristian Chilipirea" userId="34ab170da5908fc4" providerId="LiveId" clId="{40ACB1C5-0B6B-4C4B-B64C-8C91579DB1E1}" dt="2018-10-02T21:52:58.527" v="1095"/>
        <pc:sldMkLst>
          <pc:docMk/>
          <pc:sldMk cId="2240204320" sldId="501"/>
        </pc:sldMkLst>
        <pc:spChg chg="mod">
          <ac:chgData name="Cristian Chilipirea" userId="34ab170da5908fc4" providerId="LiveId" clId="{40ACB1C5-0B6B-4C4B-B64C-8C91579DB1E1}" dt="2018-09-26T21:31:21.813" v="0" actId="20577"/>
          <ac:spMkLst>
            <pc:docMk/>
            <pc:sldMk cId="2240204320" sldId="501"/>
            <ac:spMk id="3" creationId="{E14C7BB2-BB62-446D-B1A6-1BD2A93F9721}"/>
          </ac:spMkLst>
        </pc:spChg>
      </pc:sldChg>
      <pc:sldChg chg="modSp modTransition">
        <pc:chgData name="Cristian Chilipirea" userId="34ab170da5908fc4" providerId="LiveId" clId="{40ACB1C5-0B6B-4C4B-B64C-8C91579DB1E1}" dt="2018-10-02T21:52:58.527" v="1095"/>
        <pc:sldMkLst>
          <pc:docMk/>
          <pc:sldMk cId="3057009429" sldId="502"/>
        </pc:sldMkLst>
        <pc:spChg chg="mod">
          <ac:chgData name="Cristian Chilipirea" userId="34ab170da5908fc4" providerId="LiveId" clId="{40ACB1C5-0B6B-4C4B-B64C-8C91579DB1E1}" dt="2018-09-26T21:32:42.613" v="18" actId="20577"/>
          <ac:spMkLst>
            <pc:docMk/>
            <pc:sldMk cId="3057009429" sldId="502"/>
            <ac:spMk id="2" creationId="{312021EE-843E-490F-B841-399562B662B4}"/>
          </ac:spMkLst>
        </pc:spChg>
        <pc:spChg chg="mod">
          <ac:chgData name="Cristian Chilipirea" userId="34ab170da5908fc4" providerId="LiveId" clId="{40ACB1C5-0B6B-4C4B-B64C-8C91579DB1E1}" dt="2018-09-26T21:36:39.910" v="168" actId="1076"/>
          <ac:spMkLst>
            <pc:docMk/>
            <pc:sldMk cId="3057009429" sldId="502"/>
            <ac:spMk id="3" creationId="{C6AC5461-4988-4C29-BC47-C5E3192A3CAC}"/>
          </ac:spMkLst>
        </pc:spChg>
      </pc:sldChg>
      <pc:sldChg chg="modSp ord modTransition">
        <pc:chgData name="Cristian Chilipirea" userId="34ab170da5908fc4" providerId="LiveId" clId="{40ACB1C5-0B6B-4C4B-B64C-8C91579DB1E1}" dt="2018-10-02T21:52:58.527" v="1095"/>
        <pc:sldMkLst>
          <pc:docMk/>
          <pc:sldMk cId="1013673347" sldId="503"/>
        </pc:sldMkLst>
        <pc:spChg chg="mod">
          <ac:chgData name="Cristian Chilipirea" userId="34ab170da5908fc4" providerId="LiveId" clId="{40ACB1C5-0B6B-4C4B-B64C-8C91579DB1E1}" dt="2018-09-26T21:36:46.857" v="169" actId="1076"/>
          <ac:spMkLst>
            <pc:docMk/>
            <pc:sldMk cId="1013673347" sldId="503"/>
            <ac:spMk id="3" creationId="{5457F2E0-B4AC-46BD-A6FA-D02AEEE1F279}"/>
          </ac:spMkLst>
        </pc:spChg>
      </pc:sldChg>
      <pc:sldChg chg="modSp ord modTransition">
        <pc:chgData name="Cristian Chilipirea" userId="34ab170da5908fc4" providerId="LiveId" clId="{40ACB1C5-0B6B-4C4B-B64C-8C91579DB1E1}" dt="2018-10-02T21:52:58.527" v="1095"/>
        <pc:sldMkLst>
          <pc:docMk/>
          <pc:sldMk cId="3381332427" sldId="506"/>
        </pc:sldMkLst>
        <pc:spChg chg="mod">
          <ac:chgData name="Cristian Chilipirea" userId="34ab170da5908fc4" providerId="LiveId" clId="{40ACB1C5-0B6B-4C4B-B64C-8C91579DB1E1}" dt="2018-10-02T21:21:49.144" v="980" actId="20577"/>
          <ac:spMkLst>
            <pc:docMk/>
            <pc:sldMk cId="3381332427" sldId="506"/>
            <ac:spMk id="3" creationId="{FCDE4CD7-E561-43E9-9969-94440D0AF3A2}"/>
          </ac:spMkLst>
        </pc:spChg>
      </pc:sldChg>
      <pc:sldChg chg="addSp delSp modSp modTransition">
        <pc:chgData name="Cristian Chilipirea" userId="34ab170da5908fc4" providerId="LiveId" clId="{40ACB1C5-0B6B-4C4B-B64C-8C91579DB1E1}" dt="2018-10-02T21:52:58.527" v="1095"/>
        <pc:sldMkLst>
          <pc:docMk/>
          <pc:sldMk cId="3162047561" sldId="508"/>
        </pc:sldMkLst>
        <pc:spChg chg="del">
          <ac:chgData name="Cristian Chilipirea" userId="34ab170da5908fc4" providerId="LiveId" clId="{40ACB1C5-0B6B-4C4B-B64C-8C91579DB1E1}" dt="2018-10-02T21:39:14.200" v="1024" actId="478"/>
          <ac:spMkLst>
            <pc:docMk/>
            <pc:sldMk cId="3162047561" sldId="508"/>
            <ac:spMk id="3" creationId="{D8E55A74-EA14-488A-A45A-25C1A867A44B}"/>
          </ac:spMkLst>
        </pc:spChg>
        <pc:spChg chg="add del mod">
          <ac:chgData name="Cristian Chilipirea" userId="34ab170da5908fc4" providerId="LiveId" clId="{40ACB1C5-0B6B-4C4B-B64C-8C91579DB1E1}" dt="2018-10-02T21:39:17.069" v="1025" actId="478"/>
          <ac:spMkLst>
            <pc:docMk/>
            <pc:sldMk cId="3162047561" sldId="508"/>
            <ac:spMk id="6" creationId="{D2E848F9-FA82-4508-AC55-4682E58C500D}"/>
          </ac:spMkLst>
        </pc:spChg>
        <pc:picChg chg="add mod">
          <ac:chgData name="Cristian Chilipirea" userId="34ab170da5908fc4" providerId="LiveId" clId="{40ACB1C5-0B6B-4C4B-B64C-8C91579DB1E1}" dt="2018-10-02T21:39:44.238" v="1027" actId="1076"/>
          <ac:picMkLst>
            <pc:docMk/>
            <pc:sldMk cId="3162047561" sldId="508"/>
            <ac:picMk id="8" creationId="{FC200EB4-8492-4863-94A7-6A3F416561DF}"/>
          </ac:picMkLst>
        </pc:picChg>
        <pc:picChg chg="add mod">
          <ac:chgData name="Cristian Chilipirea" userId="34ab170da5908fc4" providerId="LiveId" clId="{40ACB1C5-0B6B-4C4B-B64C-8C91579DB1E1}" dt="2018-10-02T21:40:47.046" v="1032" actId="1076"/>
          <ac:picMkLst>
            <pc:docMk/>
            <pc:sldMk cId="3162047561" sldId="508"/>
            <ac:picMk id="10" creationId="{160F303D-0064-4924-8700-C9270B3DBF0B}"/>
          </ac:picMkLst>
        </pc:picChg>
      </pc:sldChg>
      <pc:sldChg chg="addSp delSp modSp modTransition delAnim">
        <pc:chgData name="Cristian Chilipirea" userId="34ab170da5908fc4" providerId="LiveId" clId="{40ACB1C5-0B6B-4C4B-B64C-8C91579DB1E1}" dt="2018-10-02T21:52:58.527" v="1095"/>
        <pc:sldMkLst>
          <pc:docMk/>
          <pc:sldMk cId="1653909499" sldId="509"/>
        </pc:sldMkLst>
        <pc:spChg chg="mod">
          <ac:chgData name="Cristian Chilipirea" userId="34ab170da5908fc4" providerId="LiveId" clId="{40ACB1C5-0B6B-4C4B-B64C-8C91579DB1E1}" dt="2018-10-02T21:35:00.513" v="1022" actId="20577"/>
          <ac:spMkLst>
            <pc:docMk/>
            <pc:sldMk cId="1653909499" sldId="509"/>
            <ac:spMk id="3" creationId="{625E152B-87E2-429C-9420-5FD6B44063FE}"/>
          </ac:spMkLst>
        </pc:spChg>
        <pc:spChg chg="del">
          <ac:chgData name="Cristian Chilipirea" userId="34ab170da5908fc4" providerId="LiveId" clId="{40ACB1C5-0B6B-4C4B-B64C-8C91579DB1E1}" dt="2018-10-02T21:42:47.223" v="1045" actId="478"/>
          <ac:spMkLst>
            <pc:docMk/>
            <pc:sldMk cId="1653909499" sldId="509"/>
            <ac:spMk id="6" creationId="{7EA1E09F-19A7-48B1-9E1B-30860187FB25}"/>
          </ac:spMkLst>
        </pc:spChg>
        <pc:spChg chg="del">
          <ac:chgData name="Cristian Chilipirea" userId="34ab170da5908fc4" providerId="LiveId" clId="{40ACB1C5-0B6B-4C4B-B64C-8C91579DB1E1}" dt="2018-10-02T21:42:47.223" v="1045" actId="478"/>
          <ac:spMkLst>
            <pc:docMk/>
            <pc:sldMk cId="1653909499" sldId="509"/>
            <ac:spMk id="7" creationId="{E6215701-7D46-42BC-BBE7-8BEE9FC929A2}"/>
          </ac:spMkLst>
        </pc:spChg>
        <pc:spChg chg="del">
          <ac:chgData name="Cristian Chilipirea" userId="34ab170da5908fc4" providerId="LiveId" clId="{40ACB1C5-0B6B-4C4B-B64C-8C91579DB1E1}" dt="2018-10-02T21:42:47.223" v="1045" actId="478"/>
          <ac:spMkLst>
            <pc:docMk/>
            <pc:sldMk cId="1653909499" sldId="509"/>
            <ac:spMk id="8" creationId="{DB4E325C-A10C-4B67-80D4-CAA5163EA6BC}"/>
          </ac:spMkLst>
        </pc:spChg>
        <pc:spChg chg="del">
          <ac:chgData name="Cristian Chilipirea" userId="34ab170da5908fc4" providerId="LiveId" clId="{40ACB1C5-0B6B-4C4B-B64C-8C91579DB1E1}" dt="2018-10-02T21:42:47.223" v="1045" actId="478"/>
          <ac:spMkLst>
            <pc:docMk/>
            <pc:sldMk cId="1653909499" sldId="509"/>
            <ac:spMk id="9" creationId="{CBB00072-C1DD-47FA-9AC3-FF570ACD8158}"/>
          </ac:spMkLst>
        </pc:spChg>
        <pc:spChg chg="del">
          <ac:chgData name="Cristian Chilipirea" userId="34ab170da5908fc4" providerId="LiveId" clId="{40ACB1C5-0B6B-4C4B-B64C-8C91579DB1E1}" dt="2018-10-02T21:42:47.223" v="1045" actId="478"/>
          <ac:spMkLst>
            <pc:docMk/>
            <pc:sldMk cId="1653909499" sldId="509"/>
            <ac:spMk id="10" creationId="{984CB7F1-3A41-4766-A415-4F5E11B8A81B}"/>
          </ac:spMkLst>
        </pc:spChg>
        <pc:spChg chg="del">
          <ac:chgData name="Cristian Chilipirea" userId="34ab170da5908fc4" providerId="LiveId" clId="{40ACB1C5-0B6B-4C4B-B64C-8C91579DB1E1}" dt="2018-10-02T21:42:47.223" v="1045" actId="478"/>
          <ac:spMkLst>
            <pc:docMk/>
            <pc:sldMk cId="1653909499" sldId="509"/>
            <ac:spMk id="11" creationId="{F9B6C442-07F9-4F0A-B43D-9458D1BD6731}"/>
          </ac:spMkLst>
        </pc:spChg>
        <pc:spChg chg="del">
          <ac:chgData name="Cristian Chilipirea" userId="34ab170da5908fc4" providerId="LiveId" clId="{40ACB1C5-0B6B-4C4B-B64C-8C91579DB1E1}" dt="2018-10-02T21:42:47.223" v="1045" actId="478"/>
          <ac:spMkLst>
            <pc:docMk/>
            <pc:sldMk cId="1653909499" sldId="509"/>
            <ac:spMk id="12" creationId="{D30575D3-B1A9-4A14-90E6-7DEB43E9B646}"/>
          </ac:spMkLst>
        </pc:spChg>
        <pc:picChg chg="del">
          <ac:chgData name="Cristian Chilipirea" userId="34ab170da5908fc4" providerId="LiveId" clId="{40ACB1C5-0B6B-4C4B-B64C-8C91579DB1E1}" dt="2018-10-02T21:42:47.223" v="1045" actId="478"/>
          <ac:picMkLst>
            <pc:docMk/>
            <pc:sldMk cId="1653909499" sldId="509"/>
            <ac:picMk id="5" creationId="{F01E146E-8F81-48AB-BAD5-3328CBD56D76}"/>
          </ac:picMkLst>
        </pc:picChg>
        <pc:picChg chg="add mod ord">
          <ac:chgData name="Cristian Chilipirea" userId="34ab170da5908fc4" providerId="LiveId" clId="{40ACB1C5-0B6B-4C4B-B64C-8C91579DB1E1}" dt="2018-10-02T21:43:15.938" v="1050" actId="166"/>
          <ac:picMkLst>
            <pc:docMk/>
            <pc:sldMk cId="1653909499" sldId="509"/>
            <ac:picMk id="14" creationId="{B6C59429-8DA0-4492-9391-49E81E30B229}"/>
          </ac:picMkLst>
        </pc:picChg>
        <pc:picChg chg="add mod">
          <ac:chgData name="Cristian Chilipirea" userId="34ab170da5908fc4" providerId="LiveId" clId="{40ACB1C5-0B6B-4C4B-B64C-8C91579DB1E1}" dt="2018-10-02T21:43:18.523" v="1051" actId="1076"/>
          <ac:picMkLst>
            <pc:docMk/>
            <pc:sldMk cId="1653909499" sldId="509"/>
            <ac:picMk id="16" creationId="{785E2578-1CFF-4EFD-8B0B-0DE874BCE252}"/>
          </ac:picMkLst>
        </pc:picChg>
      </pc:sldChg>
      <pc:sldChg chg="modTransition">
        <pc:chgData name="Cristian Chilipirea" userId="34ab170da5908fc4" providerId="LiveId" clId="{40ACB1C5-0B6B-4C4B-B64C-8C91579DB1E1}" dt="2018-10-02T21:52:58.527" v="1095"/>
        <pc:sldMkLst>
          <pc:docMk/>
          <pc:sldMk cId="3608127337" sldId="510"/>
        </pc:sldMkLst>
      </pc:sldChg>
      <pc:sldChg chg="modTransition">
        <pc:chgData name="Cristian Chilipirea" userId="34ab170da5908fc4" providerId="LiveId" clId="{40ACB1C5-0B6B-4C4B-B64C-8C91579DB1E1}" dt="2018-10-02T21:52:58.527" v="1095"/>
        <pc:sldMkLst>
          <pc:docMk/>
          <pc:sldMk cId="4042985229" sldId="511"/>
        </pc:sldMkLst>
      </pc:sldChg>
      <pc:sldChg chg="addSp modSp modTransition">
        <pc:chgData name="Cristian Chilipirea" userId="34ab170da5908fc4" providerId="LiveId" clId="{40ACB1C5-0B6B-4C4B-B64C-8C91579DB1E1}" dt="2018-10-02T21:52:58.527" v="1095"/>
        <pc:sldMkLst>
          <pc:docMk/>
          <pc:sldMk cId="2727535347" sldId="512"/>
        </pc:sldMkLst>
        <pc:picChg chg="add mod">
          <ac:chgData name="Cristian Chilipirea" userId="34ab170da5908fc4" providerId="LiveId" clId="{40ACB1C5-0B6B-4C4B-B64C-8C91579DB1E1}" dt="2018-10-02T21:44:36.866" v="1055" actId="1076"/>
          <ac:picMkLst>
            <pc:docMk/>
            <pc:sldMk cId="2727535347" sldId="512"/>
            <ac:picMk id="6" creationId="{4F321475-A005-4095-93F5-F86DB149356C}"/>
          </ac:picMkLst>
        </pc:picChg>
      </pc:sldChg>
      <pc:sldChg chg="modTransition">
        <pc:chgData name="Cristian Chilipirea" userId="34ab170da5908fc4" providerId="LiveId" clId="{40ACB1C5-0B6B-4C4B-B64C-8C91579DB1E1}" dt="2018-10-02T21:52:58.527" v="1095"/>
        <pc:sldMkLst>
          <pc:docMk/>
          <pc:sldMk cId="3285445849" sldId="513"/>
        </pc:sldMkLst>
      </pc:sldChg>
      <pc:sldChg chg="modTransition">
        <pc:chgData name="Cristian Chilipirea" userId="34ab170da5908fc4" providerId="LiveId" clId="{40ACB1C5-0B6B-4C4B-B64C-8C91579DB1E1}" dt="2018-10-02T21:52:58.527" v="1095"/>
        <pc:sldMkLst>
          <pc:docMk/>
          <pc:sldMk cId="650840403" sldId="514"/>
        </pc:sldMkLst>
      </pc:sldChg>
      <pc:sldChg chg="modSp modTransition modNotesTx">
        <pc:chgData name="Cristian Chilipirea" userId="34ab170da5908fc4" providerId="LiveId" clId="{40ACB1C5-0B6B-4C4B-B64C-8C91579DB1E1}" dt="2018-10-02T21:52:58.527" v="1095"/>
        <pc:sldMkLst>
          <pc:docMk/>
          <pc:sldMk cId="2095946675" sldId="515"/>
        </pc:sldMkLst>
        <pc:spChg chg="mod">
          <ac:chgData name="Cristian Chilipirea" userId="34ab170da5908fc4" providerId="LiveId" clId="{40ACB1C5-0B6B-4C4B-B64C-8C91579DB1E1}" dt="2018-10-02T21:46:30.867" v="1056"/>
          <ac:spMkLst>
            <pc:docMk/>
            <pc:sldMk cId="2095946675" sldId="515"/>
            <ac:spMk id="3" creationId="{0601EB07-DC04-4FFE-8550-35F1572DD968}"/>
          </ac:spMkLst>
        </pc:spChg>
        <pc:picChg chg="mod">
          <ac:chgData name="Cristian Chilipirea" userId="34ab170da5908fc4" providerId="LiveId" clId="{40ACB1C5-0B6B-4C4B-B64C-8C91579DB1E1}" dt="2018-09-26T21:39:13.846" v="250" actId="1076"/>
          <ac:picMkLst>
            <pc:docMk/>
            <pc:sldMk cId="2095946675" sldId="515"/>
            <ac:picMk id="6" creationId="{1BBA67C4-B158-4AF5-B879-1D84106A0846}"/>
          </ac:picMkLst>
        </pc:picChg>
      </pc:sldChg>
      <pc:sldChg chg="modSp modTransition">
        <pc:chgData name="Cristian Chilipirea" userId="34ab170da5908fc4" providerId="LiveId" clId="{40ACB1C5-0B6B-4C4B-B64C-8C91579DB1E1}" dt="2018-10-02T21:52:58.527" v="1095"/>
        <pc:sldMkLst>
          <pc:docMk/>
          <pc:sldMk cId="1633443332" sldId="516"/>
        </pc:sldMkLst>
        <pc:spChg chg="mod">
          <ac:chgData name="Cristian Chilipirea" userId="34ab170da5908fc4" providerId="LiveId" clId="{40ACB1C5-0B6B-4C4B-B64C-8C91579DB1E1}" dt="2018-10-02T21:46:35.001" v="1058"/>
          <ac:spMkLst>
            <pc:docMk/>
            <pc:sldMk cId="1633443332" sldId="516"/>
            <ac:spMk id="3" creationId="{33B8F6FA-EE0A-476D-8AB6-4D4F1DB8E52E}"/>
          </ac:spMkLst>
        </pc:spChg>
      </pc:sldChg>
      <pc:sldChg chg="modTransition">
        <pc:chgData name="Cristian Chilipirea" userId="34ab170da5908fc4" providerId="LiveId" clId="{40ACB1C5-0B6B-4C4B-B64C-8C91579DB1E1}" dt="2018-10-02T21:52:58.527" v="1095"/>
        <pc:sldMkLst>
          <pc:docMk/>
          <pc:sldMk cId="3100481663" sldId="517"/>
        </pc:sldMkLst>
      </pc:sldChg>
      <pc:sldChg chg="modTransition">
        <pc:chgData name="Cristian Chilipirea" userId="34ab170da5908fc4" providerId="LiveId" clId="{40ACB1C5-0B6B-4C4B-B64C-8C91579DB1E1}" dt="2018-10-02T21:52:58.527" v="1095"/>
        <pc:sldMkLst>
          <pc:docMk/>
          <pc:sldMk cId="3859228379" sldId="518"/>
        </pc:sldMkLst>
      </pc:sldChg>
      <pc:sldChg chg="modSp add del modTransition">
        <pc:chgData name="Cristian Chilipirea" userId="34ab170da5908fc4" providerId="LiveId" clId="{40ACB1C5-0B6B-4C4B-B64C-8C91579DB1E1}" dt="2018-10-04T13:40:33.089" v="1742" actId="2696"/>
        <pc:sldMkLst>
          <pc:docMk/>
          <pc:sldMk cId="1223463397" sldId="520"/>
        </pc:sldMkLst>
        <pc:spChg chg="mod">
          <ac:chgData name="Cristian Chilipirea" userId="34ab170da5908fc4" providerId="LiveId" clId="{40ACB1C5-0B6B-4C4B-B64C-8C91579DB1E1}" dt="2018-10-02T22:32:35.516" v="1699" actId="403"/>
          <ac:spMkLst>
            <pc:docMk/>
            <pc:sldMk cId="1223463397" sldId="520"/>
            <ac:spMk id="3" creationId="{CAF6333E-6CE6-40C7-B4C2-C508ECC74C81}"/>
          </ac:spMkLst>
        </pc:spChg>
      </pc:sldChg>
      <pc:sldChg chg="addSp delSp modSp add modTransition">
        <pc:chgData name="Cristian Chilipirea" userId="34ab170da5908fc4" providerId="LiveId" clId="{40ACB1C5-0B6B-4C4B-B64C-8C91579DB1E1}" dt="2018-10-02T21:52:58.527" v="1095"/>
        <pc:sldMkLst>
          <pc:docMk/>
          <pc:sldMk cId="193191226" sldId="523"/>
        </pc:sldMkLst>
        <pc:spChg chg="mod">
          <ac:chgData name="Cristian Chilipirea" userId="34ab170da5908fc4" providerId="LiveId" clId="{40ACB1C5-0B6B-4C4B-B64C-8C91579DB1E1}" dt="2018-09-26T21:43:09.022" v="359" actId="20577"/>
          <ac:spMkLst>
            <pc:docMk/>
            <pc:sldMk cId="193191226" sldId="523"/>
            <ac:spMk id="3" creationId="{FCDE4CD7-E561-43E9-9969-94440D0AF3A2}"/>
          </ac:spMkLst>
        </pc:spChg>
        <pc:picChg chg="del">
          <ac:chgData name="Cristian Chilipirea" userId="34ab170da5908fc4" providerId="LiveId" clId="{40ACB1C5-0B6B-4C4B-B64C-8C91579DB1E1}" dt="2018-09-26T21:43:11.485" v="360" actId="478"/>
          <ac:picMkLst>
            <pc:docMk/>
            <pc:sldMk cId="193191226" sldId="523"/>
            <ac:picMk id="6" creationId="{8E26822E-F675-4DFA-A3CB-B6E58CDF6AA0}"/>
          </ac:picMkLst>
        </pc:picChg>
        <pc:picChg chg="add mod">
          <ac:chgData name="Cristian Chilipirea" userId="34ab170da5908fc4" providerId="LiveId" clId="{40ACB1C5-0B6B-4C4B-B64C-8C91579DB1E1}" dt="2018-09-26T21:43:33.753" v="362" actId="1076"/>
          <ac:picMkLst>
            <pc:docMk/>
            <pc:sldMk cId="193191226" sldId="523"/>
            <ac:picMk id="7" creationId="{AA963A70-8229-4B7C-9EEC-90FAE8A92B16}"/>
          </ac:picMkLst>
        </pc:picChg>
      </pc:sldChg>
      <pc:sldChg chg="addSp delSp modSp add modTransition">
        <pc:chgData name="Cristian Chilipirea" userId="34ab170da5908fc4" providerId="LiveId" clId="{40ACB1C5-0B6B-4C4B-B64C-8C91579DB1E1}" dt="2018-10-02T21:52:58.527" v="1095"/>
        <pc:sldMkLst>
          <pc:docMk/>
          <pc:sldMk cId="761323086" sldId="524"/>
        </pc:sldMkLst>
        <pc:spChg chg="del">
          <ac:chgData name="Cristian Chilipirea" userId="34ab170da5908fc4" providerId="LiveId" clId="{40ACB1C5-0B6B-4C4B-B64C-8C91579DB1E1}" dt="2018-09-26T21:47:47.285" v="369" actId="478"/>
          <ac:spMkLst>
            <pc:docMk/>
            <pc:sldMk cId="761323086" sldId="524"/>
            <ac:spMk id="3" creationId="{FCDE4CD7-E561-43E9-9969-94440D0AF3A2}"/>
          </ac:spMkLst>
        </pc:spChg>
        <pc:spChg chg="add del mod">
          <ac:chgData name="Cristian Chilipirea" userId="34ab170da5908fc4" providerId="LiveId" clId="{40ACB1C5-0B6B-4C4B-B64C-8C91579DB1E1}" dt="2018-09-26T21:50:36.827" v="544" actId="478"/>
          <ac:spMkLst>
            <pc:docMk/>
            <pc:sldMk cId="761323086" sldId="524"/>
            <ac:spMk id="9" creationId="{E5520662-5D6B-412B-8578-8883BBBCA1E6}"/>
          </ac:spMkLst>
        </pc:spChg>
        <pc:picChg chg="add del mod">
          <ac:chgData name="Cristian Chilipirea" userId="34ab170da5908fc4" providerId="LiveId" clId="{40ACB1C5-0B6B-4C4B-B64C-8C91579DB1E1}" dt="2018-09-26T21:47:53.777" v="372" actId="1076"/>
          <ac:picMkLst>
            <pc:docMk/>
            <pc:sldMk cId="761323086" sldId="524"/>
            <ac:picMk id="6" creationId="{727FF584-710C-4516-B493-245D2DE7EA4A}"/>
          </ac:picMkLst>
        </pc:picChg>
        <pc:picChg chg="del">
          <ac:chgData name="Cristian Chilipirea" userId="34ab170da5908fc4" providerId="LiveId" clId="{40ACB1C5-0B6B-4C4B-B64C-8C91579DB1E1}" dt="2018-09-26T21:47:26.866" v="366" actId="478"/>
          <ac:picMkLst>
            <pc:docMk/>
            <pc:sldMk cId="761323086" sldId="524"/>
            <ac:picMk id="7" creationId="{AA963A70-8229-4B7C-9EEC-90FAE8A92B16}"/>
          </ac:picMkLst>
        </pc:picChg>
      </pc:sldChg>
      <pc:sldChg chg="modSp add del modTransition">
        <pc:chgData name="Cristian Chilipirea" userId="34ab170da5908fc4" providerId="LiveId" clId="{40ACB1C5-0B6B-4C4B-B64C-8C91579DB1E1}" dt="2018-10-04T13:40:33.919" v="1743" actId="2696"/>
        <pc:sldMkLst>
          <pc:docMk/>
          <pc:sldMk cId="2128174877" sldId="525"/>
        </pc:sldMkLst>
        <pc:spChg chg="mod">
          <ac:chgData name="Cristian Chilipirea" userId="34ab170da5908fc4" providerId="LiveId" clId="{40ACB1C5-0B6B-4C4B-B64C-8C91579DB1E1}" dt="2018-10-02T22:32:31.220" v="1697" actId="403"/>
          <ac:spMkLst>
            <pc:docMk/>
            <pc:sldMk cId="2128174877" sldId="525"/>
            <ac:spMk id="3" creationId="{CAF6333E-6CE6-40C7-B4C2-C508ECC74C81}"/>
          </ac:spMkLst>
        </pc:spChg>
      </pc:sldChg>
      <pc:sldChg chg="addSp delSp modSp modTransition">
        <pc:chgData name="Cristian Chilipirea" userId="34ab170da5908fc4" providerId="LiveId" clId="{40ACB1C5-0B6B-4C4B-B64C-8C91579DB1E1}" dt="2018-10-02T22:13:50.166" v="1240" actId="1076"/>
        <pc:sldMkLst>
          <pc:docMk/>
          <pc:sldMk cId="384922801" sldId="526"/>
        </pc:sldMkLst>
        <pc:spChg chg="del">
          <ac:chgData name="Cristian Chilipirea" userId="34ab170da5908fc4" providerId="LiveId" clId="{40ACB1C5-0B6B-4C4B-B64C-8C91579DB1E1}" dt="2018-10-02T21:59:48.319" v="1131" actId="478"/>
          <ac:spMkLst>
            <pc:docMk/>
            <pc:sldMk cId="384922801" sldId="526"/>
            <ac:spMk id="3" creationId="{E12372FD-F9E9-4C57-9468-A55072E57CED}"/>
          </ac:spMkLst>
        </pc:spChg>
        <pc:spChg chg="add del">
          <ac:chgData name="Cristian Chilipirea" userId="34ab170da5908fc4" providerId="LiveId" clId="{40ACB1C5-0B6B-4C4B-B64C-8C91579DB1E1}" dt="2018-10-02T22:12:08.950" v="1220"/>
          <ac:spMkLst>
            <pc:docMk/>
            <pc:sldMk cId="384922801" sldId="526"/>
            <ac:spMk id="107" creationId="{DDA6CC93-4993-4C38-9E1F-0D03B2968980}"/>
          </ac:spMkLst>
        </pc:spChg>
        <pc:spChg chg="add del">
          <ac:chgData name="Cristian Chilipirea" userId="34ab170da5908fc4" providerId="LiveId" clId="{40ACB1C5-0B6B-4C4B-B64C-8C91579DB1E1}" dt="2018-10-02T22:12:08.950" v="1220"/>
          <ac:spMkLst>
            <pc:docMk/>
            <pc:sldMk cId="384922801" sldId="526"/>
            <ac:spMk id="108" creationId="{E1F18549-8E73-42D7-98F4-CDA4ED1CFEAF}"/>
          </ac:spMkLst>
        </pc:spChg>
        <pc:spChg chg="add del">
          <ac:chgData name="Cristian Chilipirea" userId="34ab170da5908fc4" providerId="LiveId" clId="{40ACB1C5-0B6B-4C4B-B64C-8C91579DB1E1}" dt="2018-10-02T22:12:08.950" v="1220"/>
          <ac:spMkLst>
            <pc:docMk/>
            <pc:sldMk cId="384922801" sldId="526"/>
            <ac:spMk id="109" creationId="{91C2F5E7-EF63-4980-B893-A50585749711}"/>
          </ac:spMkLst>
        </pc:spChg>
        <pc:spChg chg="add del">
          <ac:chgData name="Cristian Chilipirea" userId="34ab170da5908fc4" providerId="LiveId" clId="{40ACB1C5-0B6B-4C4B-B64C-8C91579DB1E1}" dt="2018-10-02T22:12:08.950" v="1220"/>
          <ac:spMkLst>
            <pc:docMk/>
            <pc:sldMk cId="384922801" sldId="526"/>
            <ac:spMk id="110" creationId="{A53CC8A8-B1AB-4FF9-8B22-709B8B84696E}"/>
          </ac:spMkLst>
        </pc:spChg>
        <pc:spChg chg="add del">
          <ac:chgData name="Cristian Chilipirea" userId="34ab170da5908fc4" providerId="LiveId" clId="{40ACB1C5-0B6B-4C4B-B64C-8C91579DB1E1}" dt="2018-10-02T22:12:08.950" v="1220"/>
          <ac:spMkLst>
            <pc:docMk/>
            <pc:sldMk cId="384922801" sldId="526"/>
            <ac:spMk id="111" creationId="{32FC8523-198F-42FE-9D23-0D76AB12BE8A}"/>
          </ac:spMkLst>
        </pc:spChg>
        <pc:spChg chg="add del">
          <ac:chgData name="Cristian Chilipirea" userId="34ab170da5908fc4" providerId="LiveId" clId="{40ACB1C5-0B6B-4C4B-B64C-8C91579DB1E1}" dt="2018-10-02T22:12:08.950" v="1220"/>
          <ac:spMkLst>
            <pc:docMk/>
            <pc:sldMk cId="384922801" sldId="526"/>
            <ac:spMk id="112" creationId="{BC105830-3C09-43B4-94CA-6C69E4B34116}"/>
          </ac:spMkLst>
        </pc:spChg>
        <pc:picChg chg="add del mod">
          <ac:chgData name="Cristian Chilipirea" userId="34ab170da5908fc4" providerId="LiveId" clId="{40ACB1C5-0B6B-4C4B-B64C-8C91579DB1E1}" dt="2018-10-02T22:01:36.582" v="1135"/>
          <ac:picMkLst>
            <pc:docMk/>
            <pc:sldMk cId="384922801" sldId="526"/>
            <ac:picMk id="6" creationId="{A6F9BFFE-9241-495F-BEED-C1AABDEA7414}"/>
          </ac:picMkLst>
        </pc:picChg>
        <pc:picChg chg="add mod">
          <ac:chgData name="Cristian Chilipirea" userId="34ab170da5908fc4" providerId="LiveId" clId="{40ACB1C5-0B6B-4C4B-B64C-8C91579DB1E1}" dt="2018-10-02T22:02:52.948" v="1140" actId="1076"/>
          <ac:picMkLst>
            <pc:docMk/>
            <pc:sldMk cId="384922801" sldId="526"/>
            <ac:picMk id="8" creationId="{C8C51A14-EFBA-4F31-81EE-FDF18B27AEE8}"/>
          </ac:picMkLst>
        </pc:picChg>
        <pc:picChg chg="add del">
          <ac:chgData name="Cristian Chilipirea" userId="34ab170da5908fc4" providerId="LiveId" clId="{40ACB1C5-0B6B-4C4B-B64C-8C91579DB1E1}" dt="2018-10-02T22:12:08.950" v="1220"/>
          <ac:picMkLst>
            <pc:docMk/>
            <pc:sldMk cId="384922801" sldId="526"/>
            <ac:picMk id="124" creationId="{86F4D3BC-C1A3-407A-9842-37DE851C6073}"/>
          </ac:picMkLst>
        </pc:picChg>
        <pc:picChg chg="add mod">
          <ac:chgData name="Cristian Chilipirea" userId="34ab170da5908fc4" providerId="LiveId" clId="{40ACB1C5-0B6B-4C4B-B64C-8C91579DB1E1}" dt="2018-10-02T22:13:50.166" v="1240" actId="1076"/>
          <ac:picMkLst>
            <pc:docMk/>
            <pc:sldMk cId="384922801" sldId="526"/>
            <ac:picMk id="125" creationId="{4B1DFDE9-B8DF-4351-8D1F-A49F96620E9A}"/>
          </ac:picMkLst>
        </pc:picChg>
        <pc:cxnChg chg="add del mod">
          <ac:chgData name="Cristian Chilipirea" userId="34ab170da5908fc4" providerId="LiveId" clId="{40ACB1C5-0B6B-4C4B-B64C-8C91579DB1E1}" dt="2018-10-02T22:10:28.388" v="1218" actId="478"/>
          <ac:cxnSpMkLst>
            <pc:docMk/>
            <pc:sldMk cId="384922801" sldId="526"/>
            <ac:cxnSpMk id="9" creationId="{3E9446E0-35BB-48DE-8D1A-8B27116C3556}"/>
          </ac:cxnSpMkLst>
        </pc:cxnChg>
        <pc:cxnChg chg="add del mod">
          <ac:chgData name="Cristian Chilipirea" userId="34ab170da5908fc4" providerId="LiveId" clId="{40ACB1C5-0B6B-4C4B-B64C-8C91579DB1E1}" dt="2018-10-02T22:08:24.711" v="1161" actId="478"/>
          <ac:cxnSpMkLst>
            <pc:docMk/>
            <pc:sldMk cId="384922801" sldId="526"/>
            <ac:cxnSpMk id="10" creationId="{2CAB4C20-F2E8-455D-AC5A-A4779C7B1FEC}"/>
          </ac:cxnSpMkLst>
        </pc:cxnChg>
        <pc:cxnChg chg="add del mod">
          <ac:chgData name="Cristian Chilipirea" userId="34ab170da5908fc4" providerId="LiveId" clId="{40ACB1C5-0B6B-4C4B-B64C-8C91579DB1E1}" dt="2018-10-02T22:08:24.229" v="1160" actId="478"/>
          <ac:cxnSpMkLst>
            <pc:docMk/>
            <pc:sldMk cId="384922801" sldId="526"/>
            <ac:cxnSpMk id="11" creationId="{91A75581-1F06-463A-A0A4-424DA3612521}"/>
          </ac:cxnSpMkLst>
        </pc:cxnChg>
        <pc:cxnChg chg="add del mod">
          <ac:chgData name="Cristian Chilipirea" userId="34ab170da5908fc4" providerId="LiveId" clId="{40ACB1C5-0B6B-4C4B-B64C-8C91579DB1E1}" dt="2018-10-02T22:08:25.260" v="1162" actId="478"/>
          <ac:cxnSpMkLst>
            <pc:docMk/>
            <pc:sldMk cId="384922801" sldId="526"/>
            <ac:cxnSpMk id="12" creationId="{7E81E413-CD51-4D35-BE6E-B9C80F8AAD8D}"/>
          </ac:cxnSpMkLst>
        </pc:cxnChg>
        <pc:cxnChg chg="add del mod">
          <ac:chgData name="Cristian Chilipirea" userId="34ab170da5908fc4" providerId="LiveId" clId="{40ACB1C5-0B6B-4C4B-B64C-8C91579DB1E1}" dt="2018-10-02T22:08:23.783" v="1159" actId="478"/>
          <ac:cxnSpMkLst>
            <pc:docMk/>
            <pc:sldMk cId="384922801" sldId="526"/>
            <ac:cxnSpMk id="13" creationId="{715918A0-B3FC-4EA2-84DD-3F00DACACD7B}"/>
          </ac:cxnSpMkLst>
        </pc:cxnChg>
        <pc:cxnChg chg="add del mod">
          <ac:chgData name="Cristian Chilipirea" userId="34ab170da5908fc4" providerId="LiveId" clId="{40ACB1C5-0B6B-4C4B-B64C-8C91579DB1E1}" dt="2018-10-02T22:10:28.388" v="1218" actId="478"/>
          <ac:cxnSpMkLst>
            <pc:docMk/>
            <pc:sldMk cId="384922801" sldId="526"/>
            <ac:cxnSpMk id="14" creationId="{F6F4090B-5E44-4BCF-B540-9FBFA80A9FF2}"/>
          </ac:cxnSpMkLst>
        </pc:cxnChg>
        <pc:cxnChg chg="add del mod">
          <ac:chgData name="Cristian Chilipirea" userId="34ab170da5908fc4" providerId="LiveId" clId="{40ACB1C5-0B6B-4C4B-B64C-8C91579DB1E1}" dt="2018-10-02T22:10:28.388" v="1218" actId="478"/>
          <ac:cxnSpMkLst>
            <pc:docMk/>
            <pc:sldMk cId="384922801" sldId="526"/>
            <ac:cxnSpMk id="15" creationId="{2B7F39A7-2032-4419-920A-9FBA9247E9D7}"/>
          </ac:cxnSpMkLst>
        </pc:cxnChg>
        <pc:cxnChg chg="add del mod">
          <ac:chgData name="Cristian Chilipirea" userId="34ab170da5908fc4" providerId="LiveId" clId="{40ACB1C5-0B6B-4C4B-B64C-8C91579DB1E1}" dt="2018-10-02T22:10:28.388" v="1218" actId="478"/>
          <ac:cxnSpMkLst>
            <pc:docMk/>
            <pc:sldMk cId="384922801" sldId="526"/>
            <ac:cxnSpMk id="16" creationId="{ED4416BA-7E66-41AB-A52F-24DBF8348DFC}"/>
          </ac:cxnSpMkLst>
        </pc:cxnChg>
        <pc:cxnChg chg="add del mod">
          <ac:chgData name="Cristian Chilipirea" userId="34ab170da5908fc4" providerId="LiveId" clId="{40ACB1C5-0B6B-4C4B-B64C-8C91579DB1E1}" dt="2018-10-02T22:10:28.388" v="1218" actId="478"/>
          <ac:cxnSpMkLst>
            <pc:docMk/>
            <pc:sldMk cId="384922801" sldId="526"/>
            <ac:cxnSpMk id="17" creationId="{2A0D8417-9C6F-47A2-9C0F-63D41BCE1E84}"/>
          </ac:cxnSpMkLst>
        </pc:cxnChg>
        <pc:cxnChg chg="add del mod">
          <ac:chgData name="Cristian Chilipirea" userId="34ab170da5908fc4" providerId="LiveId" clId="{40ACB1C5-0B6B-4C4B-B64C-8C91579DB1E1}" dt="2018-10-02T22:10:28.388" v="1218" actId="478"/>
          <ac:cxnSpMkLst>
            <pc:docMk/>
            <pc:sldMk cId="384922801" sldId="526"/>
            <ac:cxnSpMk id="18" creationId="{081AA1A2-0EA2-4B8E-A69A-5AA70916137C}"/>
          </ac:cxnSpMkLst>
        </pc:cxnChg>
        <pc:cxnChg chg="add del mod">
          <ac:chgData name="Cristian Chilipirea" userId="34ab170da5908fc4" providerId="LiveId" clId="{40ACB1C5-0B6B-4C4B-B64C-8C91579DB1E1}" dt="2018-10-02T22:08:19.596" v="1156" actId="478"/>
          <ac:cxnSpMkLst>
            <pc:docMk/>
            <pc:sldMk cId="384922801" sldId="526"/>
            <ac:cxnSpMk id="19" creationId="{98C72F2C-3100-4A73-8D3D-BE901CB56DC7}"/>
          </ac:cxnSpMkLst>
        </pc:cxnChg>
        <pc:cxnChg chg="add del mod">
          <ac:chgData name="Cristian Chilipirea" userId="34ab170da5908fc4" providerId="LiveId" clId="{40ACB1C5-0B6B-4C4B-B64C-8C91579DB1E1}" dt="2018-10-02T22:08:19.911" v="1157" actId="478"/>
          <ac:cxnSpMkLst>
            <pc:docMk/>
            <pc:sldMk cId="384922801" sldId="526"/>
            <ac:cxnSpMk id="20" creationId="{D2064BE4-E680-436F-8F1D-2E161F77FB27}"/>
          </ac:cxnSpMkLst>
        </pc:cxnChg>
        <pc:cxnChg chg="add del mod">
          <ac:chgData name="Cristian Chilipirea" userId="34ab170da5908fc4" providerId="LiveId" clId="{40ACB1C5-0B6B-4C4B-B64C-8C91579DB1E1}" dt="2018-10-02T22:08:20.574" v="1158" actId="478"/>
          <ac:cxnSpMkLst>
            <pc:docMk/>
            <pc:sldMk cId="384922801" sldId="526"/>
            <ac:cxnSpMk id="21" creationId="{93068AAD-8AA5-49E0-B987-56A8BD3212AA}"/>
          </ac:cxnSpMkLst>
        </pc:cxnChg>
        <pc:cxnChg chg="add del mod">
          <ac:chgData name="Cristian Chilipirea" userId="34ab170da5908fc4" providerId="LiveId" clId="{40ACB1C5-0B6B-4C4B-B64C-8C91579DB1E1}" dt="2018-10-02T22:10:28.388" v="1218" actId="478"/>
          <ac:cxnSpMkLst>
            <pc:docMk/>
            <pc:sldMk cId="384922801" sldId="526"/>
            <ac:cxnSpMk id="22" creationId="{97831242-E168-46A7-AE69-B68DE9374E99}"/>
          </ac:cxnSpMkLst>
        </pc:cxnChg>
        <pc:cxnChg chg="add del mod">
          <ac:chgData name="Cristian Chilipirea" userId="34ab170da5908fc4" providerId="LiveId" clId="{40ACB1C5-0B6B-4C4B-B64C-8C91579DB1E1}" dt="2018-10-02T22:10:28.388" v="1218" actId="478"/>
          <ac:cxnSpMkLst>
            <pc:docMk/>
            <pc:sldMk cId="384922801" sldId="526"/>
            <ac:cxnSpMk id="73" creationId="{B0B810A5-2C4B-4F82-92E7-2C0FCB5D925A}"/>
          </ac:cxnSpMkLst>
        </pc:cxnChg>
        <pc:cxnChg chg="add del mod">
          <ac:chgData name="Cristian Chilipirea" userId="34ab170da5908fc4" providerId="LiveId" clId="{40ACB1C5-0B6B-4C4B-B64C-8C91579DB1E1}" dt="2018-10-02T22:10:28.388" v="1218" actId="478"/>
          <ac:cxnSpMkLst>
            <pc:docMk/>
            <pc:sldMk cId="384922801" sldId="526"/>
            <ac:cxnSpMk id="76" creationId="{31C4A6CF-3245-4593-911E-2F65E97582AA}"/>
          </ac:cxnSpMkLst>
        </pc:cxnChg>
        <pc:cxnChg chg="add del mod">
          <ac:chgData name="Cristian Chilipirea" userId="34ab170da5908fc4" providerId="LiveId" clId="{40ACB1C5-0B6B-4C4B-B64C-8C91579DB1E1}" dt="2018-10-02T22:10:23.691" v="1216"/>
          <ac:cxnSpMkLst>
            <pc:docMk/>
            <pc:sldMk cId="384922801" sldId="526"/>
            <ac:cxnSpMk id="79" creationId="{0B726260-3413-4A2D-8DF7-5AF3F65207B4}"/>
          </ac:cxnSpMkLst>
        </pc:cxnChg>
        <pc:cxnChg chg="add del mod">
          <ac:chgData name="Cristian Chilipirea" userId="34ab170da5908fc4" providerId="LiveId" clId="{40ACB1C5-0B6B-4C4B-B64C-8C91579DB1E1}" dt="2018-10-02T22:10:22.987" v="1213"/>
          <ac:cxnSpMkLst>
            <pc:docMk/>
            <pc:sldMk cId="384922801" sldId="526"/>
            <ac:cxnSpMk id="82" creationId="{F1FAC071-41A3-400A-B615-F5E1D6D038E8}"/>
          </ac:cxnSpMkLst>
        </pc:cxnChg>
        <pc:cxnChg chg="add del">
          <ac:chgData name="Cristian Chilipirea" userId="34ab170da5908fc4" providerId="LiveId" clId="{40ACB1C5-0B6B-4C4B-B64C-8C91579DB1E1}" dt="2018-10-02T22:09:25.343" v="1184"/>
          <ac:cxnSpMkLst>
            <pc:docMk/>
            <pc:sldMk cId="384922801" sldId="526"/>
            <ac:cxnSpMk id="85" creationId="{A1E3EF43-25E5-4275-A250-ED2878DDAC4F}"/>
          </ac:cxnSpMkLst>
        </pc:cxnChg>
        <pc:cxnChg chg="add del mod">
          <ac:chgData name="Cristian Chilipirea" userId="34ab170da5908fc4" providerId="LiveId" clId="{40ACB1C5-0B6B-4C4B-B64C-8C91579DB1E1}" dt="2018-10-02T22:10:21.779" v="1208"/>
          <ac:cxnSpMkLst>
            <pc:docMk/>
            <pc:sldMk cId="384922801" sldId="526"/>
            <ac:cxnSpMk id="86" creationId="{A0962620-25D6-4A91-A8E0-14E39876E2F2}"/>
          </ac:cxnSpMkLst>
        </pc:cxnChg>
        <pc:cxnChg chg="add del mod">
          <ac:chgData name="Cristian Chilipirea" userId="34ab170da5908fc4" providerId="LiveId" clId="{40ACB1C5-0B6B-4C4B-B64C-8C91579DB1E1}" dt="2018-10-02T22:10:20.996" v="1205"/>
          <ac:cxnSpMkLst>
            <pc:docMk/>
            <pc:sldMk cId="384922801" sldId="526"/>
            <ac:cxnSpMk id="89" creationId="{493591F9-B6F5-42CD-A18F-CD866803E5E9}"/>
          </ac:cxnSpMkLst>
        </pc:cxnChg>
        <pc:cxnChg chg="add del mod">
          <ac:chgData name="Cristian Chilipirea" userId="34ab170da5908fc4" providerId="LiveId" clId="{40ACB1C5-0B6B-4C4B-B64C-8C91579DB1E1}" dt="2018-10-02T22:10:20.059" v="1202"/>
          <ac:cxnSpMkLst>
            <pc:docMk/>
            <pc:sldMk cId="384922801" sldId="526"/>
            <ac:cxnSpMk id="92" creationId="{555B25E9-57FA-4D32-964E-CB596CE6EB57}"/>
          </ac:cxnSpMkLst>
        </pc:cxnChg>
        <pc:cxnChg chg="add del">
          <ac:chgData name="Cristian Chilipirea" userId="34ab170da5908fc4" providerId="LiveId" clId="{40ACB1C5-0B6B-4C4B-B64C-8C91579DB1E1}" dt="2018-10-02T22:12:08.950" v="1220"/>
          <ac:cxnSpMkLst>
            <pc:docMk/>
            <pc:sldMk cId="384922801" sldId="526"/>
            <ac:cxnSpMk id="113" creationId="{D392E46A-DCCD-4F5B-A2E0-45EDC7DDAE60}"/>
          </ac:cxnSpMkLst>
        </pc:cxnChg>
        <pc:cxnChg chg="add del">
          <ac:chgData name="Cristian Chilipirea" userId="34ab170da5908fc4" providerId="LiveId" clId="{40ACB1C5-0B6B-4C4B-B64C-8C91579DB1E1}" dt="2018-10-02T22:12:08.950" v="1220"/>
          <ac:cxnSpMkLst>
            <pc:docMk/>
            <pc:sldMk cId="384922801" sldId="526"/>
            <ac:cxnSpMk id="114" creationId="{63994B29-5EA2-4AD6-B726-8C02260B63AB}"/>
          </ac:cxnSpMkLst>
        </pc:cxnChg>
        <pc:cxnChg chg="add del">
          <ac:chgData name="Cristian Chilipirea" userId="34ab170da5908fc4" providerId="LiveId" clId="{40ACB1C5-0B6B-4C4B-B64C-8C91579DB1E1}" dt="2018-10-02T22:12:08.950" v="1220"/>
          <ac:cxnSpMkLst>
            <pc:docMk/>
            <pc:sldMk cId="384922801" sldId="526"/>
            <ac:cxnSpMk id="115" creationId="{83E0743B-8E46-4E9E-8EE0-8EF377BE8EC0}"/>
          </ac:cxnSpMkLst>
        </pc:cxnChg>
        <pc:cxnChg chg="add del">
          <ac:chgData name="Cristian Chilipirea" userId="34ab170da5908fc4" providerId="LiveId" clId="{40ACB1C5-0B6B-4C4B-B64C-8C91579DB1E1}" dt="2018-10-02T22:12:08.950" v="1220"/>
          <ac:cxnSpMkLst>
            <pc:docMk/>
            <pc:sldMk cId="384922801" sldId="526"/>
            <ac:cxnSpMk id="116" creationId="{2989896A-B0D5-44F1-8692-33D7D2D1DDA3}"/>
          </ac:cxnSpMkLst>
        </pc:cxnChg>
        <pc:cxnChg chg="add del">
          <ac:chgData name="Cristian Chilipirea" userId="34ab170da5908fc4" providerId="LiveId" clId="{40ACB1C5-0B6B-4C4B-B64C-8C91579DB1E1}" dt="2018-10-02T22:12:08.950" v="1220"/>
          <ac:cxnSpMkLst>
            <pc:docMk/>
            <pc:sldMk cId="384922801" sldId="526"/>
            <ac:cxnSpMk id="117" creationId="{4ECD2801-380A-4763-8A6B-35ECE87AF14D}"/>
          </ac:cxnSpMkLst>
        </pc:cxnChg>
        <pc:cxnChg chg="add del">
          <ac:chgData name="Cristian Chilipirea" userId="34ab170da5908fc4" providerId="LiveId" clId="{40ACB1C5-0B6B-4C4B-B64C-8C91579DB1E1}" dt="2018-10-02T22:12:08.950" v="1220"/>
          <ac:cxnSpMkLst>
            <pc:docMk/>
            <pc:sldMk cId="384922801" sldId="526"/>
            <ac:cxnSpMk id="118" creationId="{AC0B0DAF-40B3-45A1-818D-0506CDBDEB67}"/>
          </ac:cxnSpMkLst>
        </pc:cxnChg>
        <pc:cxnChg chg="add del">
          <ac:chgData name="Cristian Chilipirea" userId="34ab170da5908fc4" providerId="LiveId" clId="{40ACB1C5-0B6B-4C4B-B64C-8C91579DB1E1}" dt="2018-10-02T22:12:08.950" v="1220"/>
          <ac:cxnSpMkLst>
            <pc:docMk/>
            <pc:sldMk cId="384922801" sldId="526"/>
            <ac:cxnSpMk id="119" creationId="{BB3A3492-CD91-4D4C-8055-3C66E23BAA90}"/>
          </ac:cxnSpMkLst>
        </pc:cxnChg>
        <pc:cxnChg chg="add del">
          <ac:chgData name="Cristian Chilipirea" userId="34ab170da5908fc4" providerId="LiveId" clId="{40ACB1C5-0B6B-4C4B-B64C-8C91579DB1E1}" dt="2018-10-02T22:12:08.950" v="1220"/>
          <ac:cxnSpMkLst>
            <pc:docMk/>
            <pc:sldMk cId="384922801" sldId="526"/>
            <ac:cxnSpMk id="120" creationId="{29E53B55-F284-4CC6-BC7E-8840BF3C2276}"/>
          </ac:cxnSpMkLst>
        </pc:cxnChg>
        <pc:cxnChg chg="add del">
          <ac:chgData name="Cristian Chilipirea" userId="34ab170da5908fc4" providerId="LiveId" clId="{40ACB1C5-0B6B-4C4B-B64C-8C91579DB1E1}" dt="2018-10-02T22:12:08.950" v="1220"/>
          <ac:cxnSpMkLst>
            <pc:docMk/>
            <pc:sldMk cId="384922801" sldId="526"/>
            <ac:cxnSpMk id="121" creationId="{8F30AB96-1F8F-4C0D-BF5C-80D139CAB698}"/>
          </ac:cxnSpMkLst>
        </pc:cxnChg>
        <pc:cxnChg chg="add del">
          <ac:chgData name="Cristian Chilipirea" userId="34ab170da5908fc4" providerId="LiveId" clId="{40ACB1C5-0B6B-4C4B-B64C-8C91579DB1E1}" dt="2018-10-02T22:12:08.950" v="1220"/>
          <ac:cxnSpMkLst>
            <pc:docMk/>
            <pc:sldMk cId="384922801" sldId="526"/>
            <ac:cxnSpMk id="122" creationId="{556D623C-E36F-4F54-A593-5ADC36003AB9}"/>
          </ac:cxnSpMkLst>
        </pc:cxnChg>
        <pc:cxnChg chg="add del">
          <ac:chgData name="Cristian Chilipirea" userId="34ab170da5908fc4" providerId="LiveId" clId="{40ACB1C5-0B6B-4C4B-B64C-8C91579DB1E1}" dt="2018-10-02T22:12:08.950" v="1220"/>
          <ac:cxnSpMkLst>
            <pc:docMk/>
            <pc:sldMk cId="384922801" sldId="526"/>
            <ac:cxnSpMk id="123" creationId="{B55B725F-0DAD-4CD1-8998-9953BFD450D0}"/>
          </ac:cxnSpMkLst>
        </pc:cxnChg>
      </pc:sldChg>
      <pc:sldChg chg="addSp delSp modSp modTransition">
        <pc:chgData name="Cristian Chilipirea" userId="34ab170da5908fc4" providerId="LiveId" clId="{40ACB1C5-0B6B-4C4B-B64C-8C91579DB1E1}" dt="2018-10-02T22:23:57.219" v="1322" actId="1076"/>
        <pc:sldMkLst>
          <pc:docMk/>
          <pc:sldMk cId="2918988431" sldId="527"/>
        </pc:sldMkLst>
        <pc:spChg chg="mod">
          <ac:chgData name="Cristian Chilipirea" userId="34ab170da5908fc4" providerId="LiveId" clId="{40ACB1C5-0B6B-4C4B-B64C-8C91579DB1E1}" dt="2018-10-02T22:23:44.121" v="1319" actId="20577"/>
          <ac:spMkLst>
            <pc:docMk/>
            <pc:sldMk cId="2918988431" sldId="527"/>
            <ac:spMk id="2" creationId="{C3E94133-1880-4417-AA41-BF0388D21CA5}"/>
          </ac:spMkLst>
        </pc:spChg>
        <pc:spChg chg="del">
          <ac:chgData name="Cristian Chilipirea" userId="34ab170da5908fc4" providerId="LiveId" clId="{40ACB1C5-0B6B-4C4B-B64C-8C91579DB1E1}" dt="2018-10-02T22:21:11.413" v="1266" actId="478"/>
          <ac:spMkLst>
            <pc:docMk/>
            <pc:sldMk cId="2918988431" sldId="527"/>
            <ac:spMk id="3" creationId="{2D332206-0096-45B2-99F2-503923055BF0}"/>
          </ac:spMkLst>
        </pc:spChg>
        <pc:spChg chg="add del mod">
          <ac:chgData name="Cristian Chilipirea" userId="34ab170da5908fc4" providerId="LiveId" clId="{40ACB1C5-0B6B-4C4B-B64C-8C91579DB1E1}" dt="2018-10-02T22:23:32.796" v="1312" actId="478"/>
          <ac:spMkLst>
            <pc:docMk/>
            <pc:sldMk cId="2918988431" sldId="527"/>
            <ac:spMk id="7" creationId="{58A3689F-587B-4641-8375-4A623366C697}"/>
          </ac:spMkLst>
        </pc:spChg>
        <pc:spChg chg="add del mod">
          <ac:chgData name="Cristian Chilipirea" userId="34ab170da5908fc4" providerId="LiveId" clId="{40ACB1C5-0B6B-4C4B-B64C-8C91579DB1E1}" dt="2018-10-02T22:23:33.913" v="1313" actId="478"/>
          <ac:spMkLst>
            <pc:docMk/>
            <pc:sldMk cId="2918988431" sldId="527"/>
            <ac:spMk id="8" creationId="{63E25340-93D7-48FE-9F1E-B48A2024D976}"/>
          </ac:spMkLst>
        </pc:spChg>
        <pc:picChg chg="add mod">
          <ac:chgData name="Cristian Chilipirea" userId="34ab170da5908fc4" providerId="LiveId" clId="{40ACB1C5-0B6B-4C4B-B64C-8C91579DB1E1}" dt="2018-10-02T22:21:36.212" v="1278" actId="1076"/>
          <ac:picMkLst>
            <pc:docMk/>
            <pc:sldMk cId="2918988431" sldId="527"/>
            <ac:picMk id="6" creationId="{5E4F8245-E006-4689-91C3-C6DA9BAF38C4}"/>
          </ac:picMkLst>
        </pc:picChg>
        <pc:picChg chg="add mod">
          <ac:chgData name="Cristian Chilipirea" userId="34ab170da5908fc4" providerId="LiveId" clId="{40ACB1C5-0B6B-4C4B-B64C-8C91579DB1E1}" dt="2018-10-02T22:23:57.219" v="1322" actId="1076"/>
          <ac:picMkLst>
            <pc:docMk/>
            <pc:sldMk cId="2918988431" sldId="527"/>
            <ac:picMk id="9" creationId="{B7F921F1-4454-4E6F-B39A-5AF94E4C7D58}"/>
          </ac:picMkLst>
        </pc:picChg>
      </pc:sldChg>
      <pc:sldChg chg="addSp delSp modSp modTransition">
        <pc:chgData name="Cristian Chilipirea" userId="34ab170da5908fc4" providerId="LiveId" clId="{40ACB1C5-0B6B-4C4B-B64C-8C91579DB1E1}" dt="2018-10-02T22:14:19.247" v="1245" actId="478"/>
        <pc:sldMkLst>
          <pc:docMk/>
          <pc:sldMk cId="371541737" sldId="528"/>
        </pc:sldMkLst>
        <pc:spChg chg="mod">
          <ac:chgData name="Cristian Chilipirea" userId="34ab170da5908fc4" providerId="LiveId" clId="{40ACB1C5-0B6B-4C4B-B64C-8C91579DB1E1}" dt="2018-10-02T21:59:34.153" v="1130" actId="1076"/>
          <ac:spMkLst>
            <pc:docMk/>
            <pc:sldMk cId="371541737" sldId="528"/>
            <ac:spMk id="3" creationId="{127CADF5-96D9-47DE-B862-63D1EFEC97C5}"/>
          </ac:spMkLst>
        </pc:spChg>
        <pc:picChg chg="add mod">
          <ac:chgData name="Cristian Chilipirea" userId="34ab170da5908fc4" providerId="LiveId" clId="{40ACB1C5-0B6B-4C4B-B64C-8C91579DB1E1}" dt="2018-10-02T21:59:34.153" v="1130" actId="1076"/>
          <ac:picMkLst>
            <pc:docMk/>
            <pc:sldMk cId="371541737" sldId="528"/>
            <ac:picMk id="5" creationId="{D9ABCB1B-926D-4390-A273-141960A9F497}"/>
          </ac:picMkLst>
        </pc:picChg>
        <pc:picChg chg="add del">
          <ac:chgData name="Cristian Chilipirea" userId="34ab170da5908fc4" providerId="LiveId" clId="{40ACB1C5-0B6B-4C4B-B64C-8C91579DB1E1}" dt="2018-10-02T22:14:08.219" v="1243"/>
          <ac:picMkLst>
            <pc:docMk/>
            <pc:sldMk cId="371541737" sldId="528"/>
            <ac:picMk id="6" creationId="{99B3D6D9-E0CC-49E0-B577-B671A974DB60}"/>
          </ac:picMkLst>
        </pc:picChg>
        <pc:picChg chg="add del">
          <ac:chgData name="Cristian Chilipirea" userId="34ab170da5908fc4" providerId="LiveId" clId="{40ACB1C5-0B6B-4C4B-B64C-8C91579DB1E1}" dt="2018-10-02T22:14:19.247" v="1245" actId="478"/>
          <ac:picMkLst>
            <pc:docMk/>
            <pc:sldMk cId="371541737" sldId="528"/>
            <ac:picMk id="7" creationId="{352FC7DD-8855-4C4C-B625-3C0021BCF7DC}"/>
          </ac:picMkLst>
        </pc:picChg>
      </pc:sldChg>
      <pc:sldChg chg="addSp delSp modSp add ord modTransition modNotesTx">
        <pc:chgData name="Cristian Chilipirea" userId="34ab170da5908fc4" providerId="LiveId" clId="{40ACB1C5-0B6B-4C4B-B64C-8C91579DB1E1}" dt="2018-10-02T21:52:58.527" v="1095"/>
        <pc:sldMkLst>
          <pc:docMk/>
          <pc:sldMk cId="617174008" sldId="529"/>
        </pc:sldMkLst>
        <pc:spChg chg="mod">
          <ac:chgData name="Cristian Chilipirea" userId="34ab170da5908fc4" providerId="LiveId" clId="{40ACB1C5-0B6B-4C4B-B64C-8C91579DB1E1}" dt="2018-10-02T21:01:25.518" v="772" actId="20577"/>
          <ac:spMkLst>
            <pc:docMk/>
            <pc:sldMk cId="617174008" sldId="529"/>
            <ac:spMk id="2" creationId="{3EFA92BB-C69E-43F3-9DE0-27787169A731}"/>
          </ac:spMkLst>
        </pc:spChg>
        <pc:spChg chg="del">
          <ac:chgData name="Cristian Chilipirea" userId="34ab170da5908fc4" providerId="LiveId" clId="{40ACB1C5-0B6B-4C4B-B64C-8C91579DB1E1}" dt="2018-10-02T21:01:23.438" v="771" actId="478"/>
          <ac:spMkLst>
            <pc:docMk/>
            <pc:sldMk cId="617174008" sldId="529"/>
            <ac:spMk id="3" creationId="{8FAD3AE2-E64A-41BB-8C8E-FD96C9BAB6EE}"/>
          </ac:spMkLst>
        </pc:spChg>
        <pc:picChg chg="add mod ord">
          <ac:chgData name="Cristian Chilipirea" userId="34ab170da5908fc4" providerId="LiveId" clId="{40ACB1C5-0B6B-4C4B-B64C-8C91579DB1E1}" dt="2018-10-02T21:02:45.117" v="789" actId="1076"/>
          <ac:picMkLst>
            <pc:docMk/>
            <pc:sldMk cId="617174008" sldId="529"/>
            <ac:picMk id="6" creationId="{188E1FE5-018B-4410-8256-E76FDFAFEB3F}"/>
          </ac:picMkLst>
        </pc:picChg>
        <pc:picChg chg="add del mod">
          <ac:chgData name="Cristian Chilipirea" userId="34ab170da5908fc4" providerId="LiveId" clId="{40ACB1C5-0B6B-4C4B-B64C-8C91579DB1E1}" dt="2018-10-02T21:02:13.218" v="782" actId="478"/>
          <ac:picMkLst>
            <pc:docMk/>
            <pc:sldMk cId="617174008" sldId="529"/>
            <ac:picMk id="8" creationId="{5CE7B77A-B8D0-4FAF-8757-45D5257BF30A}"/>
          </ac:picMkLst>
        </pc:picChg>
        <pc:picChg chg="add mod">
          <ac:chgData name="Cristian Chilipirea" userId="34ab170da5908fc4" providerId="LiveId" clId="{40ACB1C5-0B6B-4C4B-B64C-8C91579DB1E1}" dt="2018-10-02T21:02:38.772" v="788" actId="14100"/>
          <ac:picMkLst>
            <pc:docMk/>
            <pc:sldMk cId="617174008" sldId="529"/>
            <ac:picMk id="10" creationId="{33299685-3374-4045-846A-C90A76CF455A}"/>
          </ac:picMkLst>
        </pc:picChg>
      </pc:sldChg>
      <pc:sldChg chg="addSp delSp modSp add modTransition">
        <pc:chgData name="Cristian Chilipirea" userId="34ab170da5908fc4" providerId="LiveId" clId="{40ACB1C5-0B6B-4C4B-B64C-8C91579DB1E1}" dt="2018-10-02T21:52:58.527" v="1095"/>
        <pc:sldMkLst>
          <pc:docMk/>
          <pc:sldMk cId="742774632" sldId="530"/>
        </pc:sldMkLst>
        <pc:spChg chg="add del mod">
          <ac:chgData name="Cristian Chilipirea" userId="34ab170da5908fc4" providerId="LiveId" clId="{40ACB1C5-0B6B-4C4B-B64C-8C91579DB1E1}" dt="2018-10-02T21:03:50.546" v="800"/>
          <ac:spMkLst>
            <pc:docMk/>
            <pc:sldMk cId="742774632" sldId="530"/>
            <ac:spMk id="7" creationId="{0190C311-3B2F-4627-88C3-F121C2C83C6E}"/>
          </ac:spMkLst>
        </pc:spChg>
        <pc:spChg chg="add mod">
          <ac:chgData name="Cristian Chilipirea" userId="34ab170da5908fc4" providerId="LiveId" clId="{40ACB1C5-0B6B-4C4B-B64C-8C91579DB1E1}" dt="2018-10-02T21:04:10.354" v="809" actId="1076"/>
          <ac:spMkLst>
            <pc:docMk/>
            <pc:sldMk cId="742774632" sldId="530"/>
            <ac:spMk id="8" creationId="{490075C4-9B98-4BA2-87B7-51A5F50D0ED9}"/>
          </ac:spMkLst>
        </pc:spChg>
        <pc:picChg chg="add mod">
          <ac:chgData name="Cristian Chilipirea" userId="34ab170da5908fc4" providerId="LiveId" clId="{40ACB1C5-0B6B-4C4B-B64C-8C91579DB1E1}" dt="2018-10-02T21:03:28.821" v="797" actId="1076"/>
          <ac:picMkLst>
            <pc:docMk/>
            <pc:sldMk cId="742774632" sldId="530"/>
            <ac:picMk id="5" creationId="{862C8273-DD18-4042-B4F2-9090CDCF7B4A}"/>
          </ac:picMkLst>
        </pc:picChg>
        <pc:picChg chg="del">
          <ac:chgData name="Cristian Chilipirea" userId="34ab170da5908fc4" providerId="LiveId" clId="{40ACB1C5-0B6B-4C4B-B64C-8C91579DB1E1}" dt="2018-10-02T21:02:59.022" v="791" actId="478"/>
          <ac:picMkLst>
            <pc:docMk/>
            <pc:sldMk cId="742774632" sldId="530"/>
            <ac:picMk id="10" creationId="{33299685-3374-4045-846A-C90A76CF455A}"/>
          </ac:picMkLst>
        </pc:picChg>
        <pc:picChg chg="add mod">
          <ac:chgData name="Cristian Chilipirea" userId="34ab170da5908fc4" providerId="LiveId" clId="{40ACB1C5-0B6B-4C4B-B64C-8C91579DB1E1}" dt="2018-10-02T21:04:32.036" v="813" actId="1076"/>
          <ac:picMkLst>
            <pc:docMk/>
            <pc:sldMk cId="742774632" sldId="530"/>
            <ac:picMk id="11" creationId="{A8EBA5D8-2749-4956-AA62-DA0C6403B5D5}"/>
          </ac:picMkLst>
        </pc:picChg>
      </pc:sldChg>
      <pc:sldChg chg="addSp modSp add modTransition">
        <pc:chgData name="Cristian Chilipirea" userId="34ab170da5908fc4" providerId="LiveId" clId="{40ACB1C5-0B6B-4C4B-B64C-8C91579DB1E1}" dt="2018-10-02T21:52:58.527" v="1095"/>
        <pc:sldMkLst>
          <pc:docMk/>
          <pc:sldMk cId="2619967694" sldId="531"/>
        </pc:sldMkLst>
        <pc:spChg chg="mod">
          <ac:chgData name="Cristian Chilipirea" userId="34ab170da5908fc4" providerId="LiveId" clId="{40ACB1C5-0B6B-4C4B-B64C-8C91579DB1E1}" dt="2018-10-02T21:08:28.278" v="834" actId="20577"/>
          <ac:spMkLst>
            <pc:docMk/>
            <pc:sldMk cId="2619967694" sldId="531"/>
            <ac:spMk id="3" creationId="{5457F2E0-B4AC-46BD-A6FA-D02AEEE1F279}"/>
          </ac:spMkLst>
        </pc:spChg>
        <pc:picChg chg="add mod">
          <ac:chgData name="Cristian Chilipirea" userId="34ab170da5908fc4" providerId="LiveId" clId="{40ACB1C5-0B6B-4C4B-B64C-8C91579DB1E1}" dt="2018-10-02T21:09:12.788" v="874" actId="1076"/>
          <ac:picMkLst>
            <pc:docMk/>
            <pc:sldMk cId="2619967694" sldId="531"/>
            <ac:picMk id="6" creationId="{6E8F7F56-1D1C-489A-8F73-B975F0BA2156}"/>
          </ac:picMkLst>
        </pc:picChg>
      </pc:sldChg>
      <pc:sldChg chg="addSp delSp modSp add modTransition">
        <pc:chgData name="Cristian Chilipirea" userId="34ab170da5908fc4" providerId="LiveId" clId="{40ACB1C5-0B6B-4C4B-B64C-8C91579DB1E1}" dt="2018-10-02T21:52:58.527" v="1095"/>
        <pc:sldMkLst>
          <pc:docMk/>
          <pc:sldMk cId="1290587018" sldId="532"/>
        </pc:sldMkLst>
        <pc:spChg chg="del">
          <ac:chgData name="Cristian Chilipirea" userId="34ab170da5908fc4" providerId="LiveId" clId="{40ACB1C5-0B6B-4C4B-B64C-8C91579DB1E1}" dt="2018-10-02T21:14:22.598" v="878" actId="478"/>
          <ac:spMkLst>
            <pc:docMk/>
            <pc:sldMk cId="1290587018" sldId="532"/>
            <ac:spMk id="3" creationId="{FCDE4CD7-E561-43E9-9969-94440D0AF3A2}"/>
          </ac:spMkLst>
        </pc:spChg>
        <pc:spChg chg="add del mod">
          <ac:chgData name="Cristian Chilipirea" userId="34ab170da5908fc4" providerId="LiveId" clId="{40ACB1C5-0B6B-4C4B-B64C-8C91579DB1E1}" dt="2018-10-02T21:14:24.746" v="879" actId="478"/>
          <ac:spMkLst>
            <pc:docMk/>
            <pc:sldMk cId="1290587018" sldId="532"/>
            <ac:spMk id="7" creationId="{09823597-5F7B-42BE-A639-206C5F61FF05}"/>
          </ac:spMkLst>
        </pc:spChg>
        <pc:picChg chg="del">
          <ac:chgData name="Cristian Chilipirea" userId="34ab170da5908fc4" providerId="LiveId" clId="{40ACB1C5-0B6B-4C4B-B64C-8C91579DB1E1}" dt="2018-10-02T21:14:25.282" v="880" actId="478"/>
          <ac:picMkLst>
            <pc:docMk/>
            <pc:sldMk cId="1290587018" sldId="532"/>
            <ac:picMk id="6" creationId="{8E26822E-F675-4DFA-A3CB-B6E58CDF6AA0}"/>
          </ac:picMkLst>
        </pc:picChg>
        <pc:picChg chg="add mod">
          <ac:chgData name="Cristian Chilipirea" userId="34ab170da5908fc4" providerId="LiveId" clId="{40ACB1C5-0B6B-4C4B-B64C-8C91579DB1E1}" dt="2018-10-02T21:14:54.683" v="883" actId="1076"/>
          <ac:picMkLst>
            <pc:docMk/>
            <pc:sldMk cId="1290587018" sldId="532"/>
            <ac:picMk id="9" creationId="{24A4AA8F-55AD-4E50-971E-03E91E6A433C}"/>
          </ac:picMkLst>
        </pc:picChg>
      </pc:sldChg>
      <pc:sldChg chg="addSp delSp modSp add modTransition modNotesTx">
        <pc:chgData name="Cristian Chilipirea" userId="34ab170da5908fc4" providerId="LiveId" clId="{40ACB1C5-0B6B-4C4B-B64C-8C91579DB1E1}" dt="2018-10-02T21:52:58.527" v="1095"/>
        <pc:sldMkLst>
          <pc:docMk/>
          <pc:sldMk cId="238918458" sldId="533"/>
        </pc:sldMkLst>
        <pc:spChg chg="mod">
          <ac:chgData name="Cristian Chilipirea" userId="34ab170da5908fc4" providerId="LiveId" clId="{40ACB1C5-0B6B-4C4B-B64C-8C91579DB1E1}" dt="2018-10-02T21:16:05.539" v="900" actId="20577"/>
          <ac:spMkLst>
            <pc:docMk/>
            <pc:sldMk cId="238918458" sldId="533"/>
            <ac:spMk id="2" creationId="{5256A4F4-68E4-4C78-829F-2A3B141F6320}"/>
          </ac:spMkLst>
        </pc:spChg>
        <pc:spChg chg="del">
          <ac:chgData name="Cristian Chilipirea" userId="34ab170da5908fc4" providerId="LiveId" clId="{40ACB1C5-0B6B-4C4B-B64C-8C91579DB1E1}" dt="2018-10-02T21:16:08.869" v="901" actId="478"/>
          <ac:spMkLst>
            <pc:docMk/>
            <pc:sldMk cId="238918458" sldId="533"/>
            <ac:spMk id="3" creationId="{E14C7BB2-BB62-446D-B1A6-1BD2A93F9721}"/>
          </ac:spMkLst>
        </pc:spChg>
        <pc:spChg chg="add del mod">
          <ac:chgData name="Cristian Chilipirea" userId="34ab170da5908fc4" providerId="LiveId" clId="{40ACB1C5-0B6B-4C4B-B64C-8C91579DB1E1}" dt="2018-10-02T21:16:11.843" v="902" actId="478"/>
          <ac:spMkLst>
            <pc:docMk/>
            <pc:sldMk cId="238918458" sldId="533"/>
            <ac:spMk id="6" creationId="{93F7AD6F-0A1B-414E-A97F-0C91276CB83C}"/>
          </ac:spMkLst>
        </pc:spChg>
        <pc:picChg chg="add del mod">
          <ac:chgData name="Cristian Chilipirea" userId="34ab170da5908fc4" providerId="LiveId" clId="{40ACB1C5-0B6B-4C4B-B64C-8C91579DB1E1}" dt="2018-10-02T21:16:27.167" v="907" actId="931"/>
          <ac:picMkLst>
            <pc:docMk/>
            <pc:sldMk cId="238918458" sldId="533"/>
            <ac:picMk id="8" creationId="{66FD00AE-C5F6-40C3-AA11-CB9A8CCC7BAE}"/>
          </ac:picMkLst>
        </pc:picChg>
        <pc:picChg chg="del">
          <ac:chgData name="Cristian Chilipirea" userId="34ab170da5908fc4" providerId="LiveId" clId="{40ACB1C5-0B6B-4C4B-B64C-8C91579DB1E1}" dt="2018-10-02T21:16:12.607" v="903" actId="478"/>
          <ac:picMkLst>
            <pc:docMk/>
            <pc:sldMk cId="238918458" sldId="533"/>
            <ac:picMk id="10" creationId="{86D35E25-F6D5-4B35-9B87-2D9C38D13CDE}"/>
          </ac:picMkLst>
        </pc:picChg>
        <pc:picChg chg="add mod">
          <ac:chgData name="Cristian Chilipirea" userId="34ab170da5908fc4" providerId="LiveId" clId="{40ACB1C5-0B6B-4C4B-B64C-8C91579DB1E1}" dt="2018-10-02T21:16:47.202" v="912" actId="1076"/>
          <ac:picMkLst>
            <pc:docMk/>
            <pc:sldMk cId="238918458" sldId="533"/>
            <ac:picMk id="11" creationId="{7187F0D2-EF9C-462D-B613-36E59D176009}"/>
          </ac:picMkLst>
        </pc:picChg>
        <pc:picChg chg="del">
          <ac:chgData name="Cristian Chilipirea" userId="34ab170da5908fc4" providerId="LiveId" clId="{40ACB1C5-0B6B-4C4B-B64C-8C91579DB1E1}" dt="2018-10-02T21:16:13.035" v="904" actId="478"/>
          <ac:picMkLst>
            <pc:docMk/>
            <pc:sldMk cId="238918458" sldId="533"/>
            <ac:picMk id="12" creationId="{E5E88EC3-921B-4FE2-AAE0-2096E7EF6101}"/>
          </ac:picMkLst>
        </pc:picChg>
        <pc:picChg chg="del">
          <ac:chgData name="Cristian Chilipirea" userId="34ab170da5908fc4" providerId="LiveId" clId="{40ACB1C5-0B6B-4C4B-B64C-8C91579DB1E1}" dt="2018-10-02T21:16:13.547" v="905" actId="478"/>
          <ac:picMkLst>
            <pc:docMk/>
            <pc:sldMk cId="238918458" sldId="533"/>
            <ac:picMk id="13" creationId="{879BF611-D25E-4292-AD76-02A4FE864C98}"/>
          </ac:picMkLst>
        </pc:picChg>
      </pc:sldChg>
      <pc:sldChg chg="addSp delSp modSp add modTransition">
        <pc:chgData name="Cristian Chilipirea" userId="34ab170da5908fc4" providerId="LiveId" clId="{40ACB1C5-0B6B-4C4B-B64C-8C91579DB1E1}" dt="2018-10-02T21:52:58.527" v="1095"/>
        <pc:sldMkLst>
          <pc:docMk/>
          <pc:sldMk cId="162901516" sldId="534"/>
        </pc:sldMkLst>
        <pc:spChg chg="mod">
          <ac:chgData name="Cristian Chilipirea" userId="34ab170da5908fc4" providerId="LiveId" clId="{40ACB1C5-0B6B-4C4B-B64C-8C91579DB1E1}" dt="2018-10-02T21:17:43.371" v="921" actId="20577"/>
          <ac:spMkLst>
            <pc:docMk/>
            <pc:sldMk cId="162901516" sldId="534"/>
            <ac:spMk id="2" creationId="{F0E10AA8-D063-4FA6-95F8-4024B4CC6F0E}"/>
          </ac:spMkLst>
        </pc:spChg>
        <pc:spChg chg="del">
          <ac:chgData name="Cristian Chilipirea" userId="34ab170da5908fc4" providerId="LiveId" clId="{40ACB1C5-0B6B-4C4B-B64C-8C91579DB1E1}" dt="2018-10-02T21:17:50.747" v="924" actId="478"/>
          <ac:spMkLst>
            <pc:docMk/>
            <pc:sldMk cId="162901516" sldId="534"/>
            <ac:spMk id="3" creationId="{80A99524-A9C8-4D05-B03D-D7D61DCC4ADA}"/>
          </ac:spMkLst>
        </pc:spChg>
        <pc:spChg chg="add del">
          <ac:chgData name="Cristian Chilipirea" userId="34ab170da5908fc4" providerId="LiveId" clId="{40ACB1C5-0B6B-4C4B-B64C-8C91579DB1E1}" dt="2018-10-02T21:17:45.829" v="923"/>
          <ac:spMkLst>
            <pc:docMk/>
            <pc:sldMk cId="162901516" sldId="534"/>
            <ac:spMk id="5" creationId="{04703FEF-979A-41CF-94A7-99C1551212E9}"/>
          </ac:spMkLst>
        </pc:spChg>
        <pc:picChg chg="add mod">
          <ac:chgData name="Cristian Chilipirea" userId="34ab170da5908fc4" providerId="LiveId" clId="{40ACB1C5-0B6B-4C4B-B64C-8C91579DB1E1}" dt="2018-10-02T21:17:53.748" v="926" actId="1076"/>
          <ac:picMkLst>
            <pc:docMk/>
            <pc:sldMk cId="162901516" sldId="534"/>
            <ac:picMk id="7" creationId="{C9F94140-5116-4753-86D3-117EB09854C7}"/>
          </ac:picMkLst>
        </pc:picChg>
      </pc:sldChg>
      <pc:sldChg chg="addSp delSp modSp add modTransition">
        <pc:chgData name="Cristian Chilipirea" userId="34ab170da5908fc4" providerId="LiveId" clId="{40ACB1C5-0B6B-4C4B-B64C-8C91579DB1E1}" dt="2018-10-02T21:52:58.527" v="1095"/>
        <pc:sldMkLst>
          <pc:docMk/>
          <pc:sldMk cId="2632471956" sldId="535"/>
        </pc:sldMkLst>
        <pc:spChg chg="mod">
          <ac:chgData name="Cristian Chilipirea" userId="34ab170da5908fc4" providerId="LiveId" clId="{40ACB1C5-0B6B-4C4B-B64C-8C91579DB1E1}" dt="2018-10-02T21:18:34.015" v="946" actId="20577"/>
          <ac:spMkLst>
            <pc:docMk/>
            <pc:sldMk cId="2632471956" sldId="535"/>
            <ac:spMk id="2" creationId="{36DA95D2-76E5-416E-A7A2-C343803F5F91}"/>
          </ac:spMkLst>
        </pc:spChg>
        <pc:spChg chg="del">
          <ac:chgData name="Cristian Chilipirea" userId="34ab170da5908fc4" providerId="LiveId" clId="{40ACB1C5-0B6B-4C4B-B64C-8C91579DB1E1}" dt="2018-10-02T21:18:36.863" v="947" actId="478"/>
          <ac:spMkLst>
            <pc:docMk/>
            <pc:sldMk cId="2632471956" sldId="535"/>
            <ac:spMk id="3" creationId="{522A6478-05AC-4139-A5E7-782EBCD255D4}"/>
          </ac:spMkLst>
        </pc:spChg>
        <pc:picChg chg="add mod">
          <ac:chgData name="Cristian Chilipirea" userId="34ab170da5908fc4" providerId="LiveId" clId="{40ACB1C5-0B6B-4C4B-B64C-8C91579DB1E1}" dt="2018-10-02T21:18:38.172" v="948"/>
          <ac:picMkLst>
            <pc:docMk/>
            <pc:sldMk cId="2632471956" sldId="535"/>
            <ac:picMk id="6" creationId="{CDA6154C-A091-4595-9A07-8526FBA4B695}"/>
          </ac:picMkLst>
        </pc:picChg>
      </pc:sldChg>
      <pc:sldChg chg="addSp delSp modSp add modTransition">
        <pc:chgData name="Cristian Chilipirea" userId="34ab170da5908fc4" providerId="LiveId" clId="{40ACB1C5-0B6B-4C4B-B64C-8C91579DB1E1}" dt="2018-10-02T21:52:58.527" v="1095"/>
        <pc:sldMkLst>
          <pc:docMk/>
          <pc:sldMk cId="2927050837" sldId="536"/>
        </pc:sldMkLst>
        <pc:spChg chg="mod">
          <ac:chgData name="Cristian Chilipirea" userId="34ab170da5908fc4" providerId="LiveId" clId="{40ACB1C5-0B6B-4C4B-B64C-8C91579DB1E1}" dt="2018-10-02T21:19:23.035" v="955" actId="20577"/>
          <ac:spMkLst>
            <pc:docMk/>
            <pc:sldMk cId="2927050837" sldId="536"/>
            <ac:spMk id="2" creationId="{3F3BEEF4-2CD0-4BD5-B27B-F2CC22C6A6CF}"/>
          </ac:spMkLst>
        </pc:spChg>
        <pc:spChg chg="del">
          <ac:chgData name="Cristian Chilipirea" userId="34ab170da5908fc4" providerId="LiveId" clId="{40ACB1C5-0B6B-4C4B-B64C-8C91579DB1E1}" dt="2018-10-02T21:19:25.339" v="956" actId="478"/>
          <ac:spMkLst>
            <pc:docMk/>
            <pc:sldMk cId="2927050837" sldId="536"/>
            <ac:spMk id="3" creationId="{495172FA-4A32-4972-86FD-0B723B25A54D}"/>
          </ac:spMkLst>
        </pc:spChg>
        <pc:picChg chg="add mod">
          <ac:chgData name="Cristian Chilipirea" userId="34ab170da5908fc4" providerId="LiveId" clId="{40ACB1C5-0B6B-4C4B-B64C-8C91579DB1E1}" dt="2018-10-02T21:20:32.018" v="971" actId="1076"/>
          <ac:picMkLst>
            <pc:docMk/>
            <pc:sldMk cId="2927050837" sldId="536"/>
            <ac:picMk id="6" creationId="{1693115A-0982-43D7-B755-09EC9BF6CB86}"/>
          </ac:picMkLst>
        </pc:picChg>
      </pc:sldChg>
      <pc:sldChg chg="addSp delSp modSp add modTransition">
        <pc:chgData name="Cristian Chilipirea" userId="34ab170da5908fc4" providerId="LiveId" clId="{40ACB1C5-0B6B-4C4B-B64C-8C91579DB1E1}" dt="2018-10-02T21:52:58.527" v="1095"/>
        <pc:sldMkLst>
          <pc:docMk/>
          <pc:sldMk cId="625462843" sldId="537"/>
        </pc:sldMkLst>
        <pc:spChg chg="mod">
          <ac:chgData name="Cristian Chilipirea" userId="34ab170da5908fc4" providerId="LiveId" clId="{40ACB1C5-0B6B-4C4B-B64C-8C91579DB1E1}" dt="2018-10-02T21:20:22.275" v="967" actId="20577"/>
          <ac:spMkLst>
            <pc:docMk/>
            <pc:sldMk cId="625462843" sldId="537"/>
            <ac:spMk id="2" creationId="{3AB47608-D492-43E1-AFB5-C77AB80D72B2}"/>
          </ac:spMkLst>
        </pc:spChg>
        <pc:spChg chg="del">
          <ac:chgData name="Cristian Chilipirea" userId="34ab170da5908fc4" providerId="LiveId" clId="{40ACB1C5-0B6B-4C4B-B64C-8C91579DB1E1}" dt="2018-10-02T21:20:24.339" v="968" actId="478"/>
          <ac:spMkLst>
            <pc:docMk/>
            <pc:sldMk cId="625462843" sldId="537"/>
            <ac:spMk id="3" creationId="{5C7BA4E7-64B9-455B-B516-CEED914516BB}"/>
          </ac:spMkLst>
        </pc:spChg>
        <pc:picChg chg="add mod">
          <ac:chgData name="Cristian Chilipirea" userId="34ab170da5908fc4" providerId="LiveId" clId="{40ACB1C5-0B6B-4C4B-B64C-8C91579DB1E1}" dt="2018-10-02T21:20:28.336" v="970" actId="1076"/>
          <ac:picMkLst>
            <pc:docMk/>
            <pc:sldMk cId="625462843" sldId="537"/>
            <ac:picMk id="6" creationId="{CBAC2328-BE11-4186-91AF-950D3B274356}"/>
          </ac:picMkLst>
        </pc:picChg>
      </pc:sldChg>
      <pc:sldChg chg="addSp delSp modSp add modTransition">
        <pc:chgData name="Cristian Chilipirea" userId="34ab170da5908fc4" providerId="LiveId" clId="{40ACB1C5-0B6B-4C4B-B64C-8C91579DB1E1}" dt="2018-10-02T21:52:58.527" v="1095"/>
        <pc:sldMkLst>
          <pc:docMk/>
          <pc:sldMk cId="1741540215" sldId="538"/>
        </pc:sldMkLst>
        <pc:spChg chg="del">
          <ac:chgData name="Cristian Chilipirea" userId="34ab170da5908fc4" providerId="LiveId" clId="{40ACB1C5-0B6B-4C4B-B64C-8C91579DB1E1}" dt="2018-10-02T21:25:39.464" v="993" actId="478"/>
          <ac:spMkLst>
            <pc:docMk/>
            <pc:sldMk cId="1741540215" sldId="538"/>
            <ac:spMk id="2" creationId="{6532A0EE-BB06-494F-9238-19451277E1DB}"/>
          </ac:spMkLst>
        </pc:spChg>
        <pc:spChg chg="del">
          <ac:chgData name="Cristian Chilipirea" userId="34ab170da5908fc4" providerId="LiveId" clId="{40ACB1C5-0B6B-4C4B-B64C-8C91579DB1E1}" dt="2018-10-02T21:24:54.483" v="982" actId="931"/>
          <ac:spMkLst>
            <pc:docMk/>
            <pc:sldMk cId="1741540215" sldId="538"/>
            <ac:spMk id="3" creationId="{F698C45B-C988-4DE0-A3AA-606C6D43C242}"/>
          </ac:spMkLst>
        </pc:spChg>
        <pc:spChg chg="add del mod">
          <ac:chgData name="Cristian Chilipirea" userId="34ab170da5908fc4" providerId="LiveId" clId="{40ACB1C5-0B6B-4C4B-B64C-8C91579DB1E1}" dt="2018-10-02T21:25:17.905" v="987" actId="931"/>
          <ac:spMkLst>
            <pc:docMk/>
            <pc:sldMk cId="1741540215" sldId="538"/>
            <ac:spMk id="8" creationId="{71B439AB-3866-4EF7-8E82-FA185B0E8CCE}"/>
          </ac:spMkLst>
        </pc:spChg>
        <pc:picChg chg="add del mod">
          <ac:chgData name="Cristian Chilipirea" userId="34ab170da5908fc4" providerId="LiveId" clId="{40ACB1C5-0B6B-4C4B-B64C-8C91579DB1E1}" dt="2018-10-02T21:25:03.422" v="986" actId="478"/>
          <ac:picMkLst>
            <pc:docMk/>
            <pc:sldMk cId="1741540215" sldId="538"/>
            <ac:picMk id="6" creationId="{7495D35F-94F1-4F29-8E3E-9A1DFCA1F972}"/>
          </ac:picMkLst>
        </pc:picChg>
        <pc:picChg chg="add mod">
          <ac:chgData name="Cristian Chilipirea" userId="34ab170da5908fc4" providerId="LiveId" clId="{40ACB1C5-0B6B-4C4B-B64C-8C91579DB1E1}" dt="2018-10-02T21:25:23.380" v="990" actId="1076"/>
          <ac:picMkLst>
            <pc:docMk/>
            <pc:sldMk cId="1741540215" sldId="538"/>
            <ac:picMk id="10" creationId="{3F38ED30-6807-4C93-B632-3C556619CC34}"/>
          </ac:picMkLst>
        </pc:picChg>
        <pc:picChg chg="add mod">
          <ac:chgData name="Cristian Chilipirea" userId="34ab170da5908fc4" providerId="LiveId" clId="{40ACB1C5-0B6B-4C4B-B64C-8C91579DB1E1}" dt="2018-10-02T21:25:42.773" v="995" actId="1076"/>
          <ac:picMkLst>
            <pc:docMk/>
            <pc:sldMk cId="1741540215" sldId="538"/>
            <ac:picMk id="12" creationId="{252330A2-4EB2-44E2-BD79-6C28F5F5348C}"/>
          </ac:picMkLst>
        </pc:picChg>
      </pc:sldChg>
      <pc:sldChg chg="delSp modSp add ord modTransition">
        <pc:chgData name="Cristian Chilipirea" userId="34ab170da5908fc4" providerId="LiveId" clId="{40ACB1C5-0B6B-4C4B-B64C-8C91579DB1E1}" dt="2018-10-02T21:52:58.527" v="1095"/>
        <pc:sldMkLst>
          <pc:docMk/>
          <pc:sldMk cId="1544035050" sldId="539"/>
        </pc:sldMkLst>
        <pc:spChg chg="mod">
          <ac:chgData name="Cristian Chilipirea" userId="34ab170da5908fc4" providerId="LiveId" clId="{40ACB1C5-0B6B-4C4B-B64C-8C91579DB1E1}" dt="2018-10-02T21:41:36.406" v="1044" actId="20577"/>
          <ac:spMkLst>
            <pc:docMk/>
            <pc:sldMk cId="1544035050" sldId="539"/>
            <ac:spMk id="3" creationId="{625E152B-87E2-429C-9420-5FD6B44063FE}"/>
          </ac:spMkLst>
        </pc:spChg>
        <pc:picChg chg="del">
          <ac:chgData name="Cristian Chilipirea" userId="34ab170da5908fc4" providerId="LiveId" clId="{40ACB1C5-0B6B-4C4B-B64C-8C91579DB1E1}" dt="2018-10-02T21:34:43" v="1006" actId="478"/>
          <ac:picMkLst>
            <pc:docMk/>
            <pc:sldMk cId="1544035050" sldId="539"/>
            <ac:picMk id="14" creationId="{B6C59429-8DA0-4492-9391-49E81E30B229}"/>
          </ac:picMkLst>
        </pc:picChg>
      </pc:sldChg>
      <pc:sldChg chg="add modTransition">
        <pc:chgData name="Cristian Chilipirea" userId="34ab170da5908fc4" providerId="LiveId" clId="{40ACB1C5-0B6B-4C4B-B64C-8C91579DB1E1}" dt="2018-10-02T21:52:58.527" v="1095"/>
        <pc:sldMkLst>
          <pc:docMk/>
          <pc:sldMk cId="2002666867" sldId="540"/>
        </pc:sldMkLst>
      </pc:sldChg>
      <pc:sldChg chg="addSp delSp modSp add ord">
        <pc:chgData name="Cristian Chilipirea" userId="34ab170da5908fc4" providerId="LiveId" clId="{40ACB1C5-0B6B-4C4B-B64C-8C91579DB1E1}" dt="2018-10-02T22:16:11.889" v="1265" actId="1076"/>
        <pc:sldMkLst>
          <pc:docMk/>
          <pc:sldMk cId="1888411994" sldId="541"/>
        </pc:sldMkLst>
        <pc:spChg chg="mod">
          <ac:chgData name="Cristian Chilipirea" userId="34ab170da5908fc4" providerId="LiveId" clId="{40ACB1C5-0B6B-4C4B-B64C-8C91579DB1E1}" dt="2018-10-02T22:14:31.327" v="1248"/>
          <ac:spMkLst>
            <pc:docMk/>
            <pc:sldMk cId="1888411994" sldId="541"/>
            <ac:spMk id="2" creationId="{C246B18D-21B3-4B24-B48E-7496160B3CF6}"/>
          </ac:spMkLst>
        </pc:spChg>
        <pc:picChg chg="add del mod">
          <ac:chgData name="Cristian Chilipirea" userId="34ab170da5908fc4" providerId="LiveId" clId="{40ACB1C5-0B6B-4C4B-B64C-8C91579DB1E1}" dt="2018-10-02T22:15:27.215" v="1250" actId="478"/>
          <ac:picMkLst>
            <pc:docMk/>
            <pc:sldMk cId="1888411994" sldId="541"/>
            <ac:picMk id="5" creationId="{8EB89E2F-FB93-43C1-A35F-1210F4AD81A4}"/>
          </ac:picMkLst>
        </pc:picChg>
        <pc:picChg chg="add del mod">
          <ac:chgData name="Cristian Chilipirea" userId="34ab170da5908fc4" providerId="LiveId" clId="{40ACB1C5-0B6B-4C4B-B64C-8C91579DB1E1}" dt="2018-10-02T22:15:35.895" v="1254"/>
          <ac:picMkLst>
            <pc:docMk/>
            <pc:sldMk cId="1888411994" sldId="541"/>
            <ac:picMk id="7" creationId="{C92A7783-639D-461B-9903-314514A82071}"/>
          </ac:picMkLst>
        </pc:picChg>
        <pc:picChg chg="add mod">
          <ac:chgData name="Cristian Chilipirea" userId="34ab170da5908fc4" providerId="LiveId" clId="{40ACB1C5-0B6B-4C4B-B64C-8C91579DB1E1}" dt="2018-10-02T22:16:11.889" v="1265" actId="1076"/>
          <ac:picMkLst>
            <pc:docMk/>
            <pc:sldMk cId="1888411994" sldId="541"/>
            <ac:picMk id="10" creationId="{6E1EEAAC-15B7-4B1C-BE55-B912E8AF4150}"/>
          </ac:picMkLst>
        </pc:picChg>
      </pc:sldChg>
      <pc:sldChg chg="addSp delSp modSp add">
        <pc:chgData name="Cristian Chilipirea" userId="34ab170da5908fc4" providerId="LiveId" clId="{40ACB1C5-0B6B-4C4B-B64C-8C91579DB1E1}" dt="2018-10-02T22:23:20.914" v="1309" actId="1076"/>
        <pc:sldMkLst>
          <pc:docMk/>
          <pc:sldMk cId="3728125730" sldId="542"/>
        </pc:sldMkLst>
        <pc:spChg chg="mod">
          <ac:chgData name="Cristian Chilipirea" userId="34ab170da5908fc4" providerId="LiveId" clId="{40ACB1C5-0B6B-4C4B-B64C-8C91579DB1E1}" dt="2018-10-02T22:22:46.905" v="1302" actId="6549"/>
          <ac:spMkLst>
            <pc:docMk/>
            <pc:sldMk cId="3728125730" sldId="542"/>
            <ac:spMk id="2" creationId="{C3E94133-1880-4417-AA41-BF0388D21CA5}"/>
          </ac:spMkLst>
        </pc:spChg>
        <pc:picChg chg="add mod">
          <ac:chgData name="Cristian Chilipirea" userId="34ab170da5908fc4" providerId="LiveId" clId="{40ACB1C5-0B6B-4C4B-B64C-8C91579DB1E1}" dt="2018-10-02T22:23:20.914" v="1309" actId="1076"/>
          <ac:picMkLst>
            <pc:docMk/>
            <pc:sldMk cId="3728125730" sldId="542"/>
            <ac:picMk id="5" creationId="{16E6390D-3CF4-4876-AFA9-3778A06DEA8D}"/>
          </ac:picMkLst>
        </pc:picChg>
        <pc:picChg chg="del">
          <ac:chgData name="Cristian Chilipirea" userId="34ab170da5908fc4" providerId="LiveId" clId="{40ACB1C5-0B6B-4C4B-B64C-8C91579DB1E1}" dt="2018-10-02T22:23:13.308" v="1304" actId="478"/>
          <ac:picMkLst>
            <pc:docMk/>
            <pc:sldMk cId="3728125730" sldId="542"/>
            <ac:picMk id="6" creationId="{5E4F8245-E006-4689-91C3-C6DA9BAF38C4}"/>
          </ac:picMkLst>
        </pc:picChg>
      </pc:sldChg>
      <pc:sldChg chg="addSp modSp add ord">
        <pc:chgData name="Cristian Chilipirea" userId="34ab170da5908fc4" providerId="LiveId" clId="{40ACB1C5-0B6B-4C4B-B64C-8C91579DB1E1}" dt="2018-10-02T22:26:36.245" v="1354" actId="1076"/>
        <pc:sldMkLst>
          <pc:docMk/>
          <pc:sldMk cId="1289218972" sldId="543"/>
        </pc:sldMkLst>
        <pc:spChg chg="mod">
          <ac:chgData name="Cristian Chilipirea" userId="34ab170da5908fc4" providerId="LiveId" clId="{40ACB1C5-0B6B-4C4B-B64C-8C91579DB1E1}" dt="2018-10-02T22:24:41.064" v="1331" actId="20577"/>
          <ac:spMkLst>
            <pc:docMk/>
            <pc:sldMk cId="1289218972" sldId="543"/>
            <ac:spMk id="2" creationId="{C3E94133-1880-4417-AA41-BF0388D21CA5}"/>
          </ac:spMkLst>
        </pc:spChg>
        <pc:spChg chg="mod">
          <ac:chgData name="Cristian Chilipirea" userId="34ab170da5908fc4" providerId="LiveId" clId="{40ACB1C5-0B6B-4C4B-B64C-8C91579DB1E1}" dt="2018-10-02T22:26:36.245" v="1354" actId="1076"/>
          <ac:spMkLst>
            <pc:docMk/>
            <pc:sldMk cId="1289218972" sldId="543"/>
            <ac:spMk id="7" creationId="{58A3689F-587B-4641-8375-4A623366C697}"/>
          </ac:spMkLst>
        </pc:spChg>
        <pc:spChg chg="mod">
          <ac:chgData name="Cristian Chilipirea" userId="34ab170da5908fc4" providerId="LiveId" clId="{40ACB1C5-0B6B-4C4B-B64C-8C91579DB1E1}" dt="2018-10-02T22:25:43.464" v="1341" actId="20577"/>
          <ac:spMkLst>
            <pc:docMk/>
            <pc:sldMk cId="1289218972" sldId="543"/>
            <ac:spMk id="8" creationId="{63E25340-93D7-48FE-9F1E-B48A2024D976}"/>
          </ac:spMkLst>
        </pc:spChg>
        <pc:spChg chg="add mod">
          <ac:chgData name="Cristian Chilipirea" userId="34ab170da5908fc4" providerId="LiveId" clId="{40ACB1C5-0B6B-4C4B-B64C-8C91579DB1E1}" dt="2018-10-02T22:25:53.291" v="1345" actId="13926"/>
          <ac:spMkLst>
            <pc:docMk/>
            <pc:sldMk cId="1289218972" sldId="543"/>
            <ac:spMk id="9" creationId="{CA70642D-F1F4-4092-B66D-2F16805C9DA1}"/>
          </ac:spMkLst>
        </pc:spChg>
        <pc:spChg chg="add mod">
          <ac:chgData name="Cristian Chilipirea" userId="34ab170da5908fc4" providerId="LiveId" clId="{40ACB1C5-0B6B-4C4B-B64C-8C91579DB1E1}" dt="2018-10-02T22:26:07.581" v="1349" actId="13926"/>
          <ac:spMkLst>
            <pc:docMk/>
            <pc:sldMk cId="1289218972" sldId="543"/>
            <ac:spMk id="10" creationId="{5FA131EE-A608-49FA-B36C-AC313B3513D7}"/>
          </ac:spMkLst>
        </pc:spChg>
      </pc:sldChg>
      <pc:sldChg chg="modSp add">
        <pc:chgData name="Cristian Chilipirea" userId="34ab170da5908fc4" providerId="LiveId" clId="{40ACB1C5-0B6B-4C4B-B64C-8C91579DB1E1}" dt="2018-10-02T22:24:13.026" v="1326" actId="1076"/>
        <pc:sldMkLst>
          <pc:docMk/>
          <pc:sldMk cId="2126027227" sldId="544"/>
        </pc:sldMkLst>
        <pc:spChg chg="mod">
          <ac:chgData name="Cristian Chilipirea" userId="34ab170da5908fc4" providerId="LiveId" clId="{40ACB1C5-0B6B-4C4B-B64C-8C91579DB1E1}" dt="2018-10-02T22:24:13.026" v="1326" actId="1076"/>
          <ac:spMkLst>
            <pc:docMk/>
            <pc:sldMk cId="2126027227" sldId="544"/>
            <ac:spMk id="7" creationId="{58A3689F-587B-4641-8375-4A623366C697}"/>
          </ac:spMkLst>
        </pc:spChg>
      </pc:sldChg>
      <pc:sldChg chg="modSp add">
        <pc:chgData name="Cristian Chilipirea" userId="34ab170da5908fc4" providerId="LiveId" clId="{40ACB1C5-0B6B-4C4B-B64C-8C91579DB1E1}" dt="2018-10-02T22:24:20.180" v="1327" actId="1076"/>
        <pc:sldMkLst>
          <pc:docMk/>
          <pc:sldMk cId="3144370955" sldId="545"/>
        </pc:sldMkLst>
        <pc:spChg chg="mod">
          <ac:chgData name="Cristian Chilipirea" userId="34ab170da5908fc4" providerId="LiveId" clId="{40ACB1C5-0B6B-4C4B-B64C-8C91579DB1E1}" dt="2018-10-02T22:24:20.180" v="1327" actId="1076"/>
          <ac:spMkLst>
            <pc:docMk/>
            <pc:sldMk cId="3144370955" sldId="545"/>
            <ac:spMk id="8" creationId="{63E25340-93D7-48FE-9F1E-B48A2024D976}"/>
          </ac:spMkLst>
        </pc:spChg>
      </pc:sldChg>
      <pc:sldChg chg="modSp add">
        <pc:chgData name="Cristian Chilipirea" userId="34ab170da5908fc4" providerId="LiveId" clId="{40ACB1C5-0B6B-4C4B-B64C-8C91579DB1E1}" dt="2018-10-02T22:24:26.579" v="1328" actId="1076"/>
        <pc:sldMkLst>
          <pc:docMk/>
          <pc:sldMk cId="1882107523" sldId="546"/>
        </pc:sldMkLst>
        <pc:spChg chg="mod">
          <ac:chgData name="Cristian Chilipirea" userId="34ab170da5908fc4" providerId="LiveId" clId="{40ACB1C5-0B6B-4C4B-B64C-8C91579DB1E1}" dt="2018-10-02T22:24:26.579" v="1328" actId="1076"/>
          <ac:spMkLst>
            <pc:docMk/>
            <pc:sldMk cId="1882107523" sldId="546"/>
            <ac:spMk id="7" creationId="{58A3689F-587B-4641-8375-4A623366C697}"/>
          </ac:spMkLst>
        </pc:spChg>
      </pc:sldChg>
      <pc:sldChg chg="modSp add">
        <pc:chgData name="Cristian Chilipirea" userId="34ab170da5908fc4" providerId="LiveId" clId="{40ACB1C5-0B6B-4C4B-B64C-8C91579DB1E1}" dt="2018-10-02T22:26:42.414" v="1355" actId="1076"/>
        <pc:sldMkLst>
          <pc:docMk/>
          <pc:sldMk cId="558091035" sldId="547"/>
        </pc:sldMkLst>
        <pc:spChg chg="mod">
          <ac:chgData name="Cristian Chilipirea" userId="34ab170da5908fc4" providerId="LiveId" clId="{40ACB1C5-0B6B-4C4B-B64C-8C91579DB1E1}" dt="2018-10-02T22:26:42.414" v="1355" actId="1076"/>
          <ac:spMkLst>
            <pc:docMk/>
            <pc:sldMk cId="558091035" sldId="547"/>
            <ac:spMk id="9" creationId="{CA70642D-F1F4-4092-B66D-2F16805C9DA1}"/>
          </ac:spMkLst>
        </pc:spChg>
      </pc:sldChg>
      <pc:sldChg chg="modSp add">
        <pc:chgData name="Cristian Chilipirea" userId="34ab170da5908fc4" providerId="LiveId" clId="{40ACB1C5-0B6B-4C4B-B64C-8C91579DB1E1}" dt="2018-10-02T22:27:59.961" v="1400" actId="1076"/>
        <pc:sldMkLst>
          <pc:docMk/>
          <pc:sldMk cId="3034493033" sldId="548"/>
        </pc:sldMkLst>
        <pc:spChg chg="mod">
          <ac:chgData name="Cristian Chilipirea" userId="34ab170da5908fc4" providerId="LiveId" clId="{40ACB1C5-0B6B-4C4B-B64C-8C91579DB1E1}" dt="2018-10-02T22:27:59.961" v="1400" actId="1076"/>
          <ac:spMkLst>
            <pc:docMk/>
            <pc:sldMk cId="3034493033" sldId="548"/>
            <ac:spMk id="9" creationId="{CA70642D-F1F4-4092-B66D-2F16805C9DA1}"/>
          </ac:spMkLst>
        </pc:spChg>
        <pc:spChg chg="mod">
          <ac:chgData name="Cristian Chilipirea" userId="34ab170da5908fc4" providerId="LiveId" clId="{40ACB1C5-0B6B-4C4B-B64C-8C91579DB1E1}" dt="2018-10-02T22:26:48.190" v="1356" actId="1076"/>
          <ac:spMkLst>
            <pc:docMk/>
            <pc:sldMk cId="3034493033" sldId="548"/>
            <ac:spMk id="10" creationId="{5FA131EE-A608-49FA-B36C-AC313B3513D7}"/>
          </ac:spMkLst>
        </pc:spChg>
      </pc:sldChg>
      <pc:sldChg chg="modSp add">
        <pc:chgData name="Cristian Chilipirea" userId="34ab170da5908fc4" providerId="LiveId" clId="{40ACB1C5-0B6B-4C4B-B64C-8C91579DB1E1}" dt="2018-10-02T22:26:52.128" v="1357" actId="1076"/>
        <pc:sldMkLst>
          <pc:docMk/>
          <pc:sldMk cId="2448597296" sldId="549"/>
        </pc:sldMkLst>
        <pc:spChg chg="mod">
          <ac:chgData name="Cristian Chilipirea" userId="34ab170da5908fc4" providerId="LiveId" clId="{40ACB1C5-0B6B-4C4B-B64C-8C91579DB1E1}" dt="2018-10-02T22:26:52.128" v="1357" actId="1076"/>
          <ac:spMkLst>
            <pc:docMk/>
            <pc:sldMk cId="2448597296" sldId="549"/>
            <ac:spMk id="7" creationId="{58A3689F-587B-4641-8375-4A623366C697}"/>
          </ac:spMkLst>
        </pc:spChg>
      </pc:sldChg>
      <pc:sldChg chg="modSp add">
        <pc:chgData name="Cristian Chilipirea" userId="34ab170da5908fc4" providerId="LiveId" clId="{40ACB1C5-0B6B-4C4B-B64C-8C91579DB1E1}" dt="2018-10-02T22:28:09.778" v="1401" actId="1076"/>
        <pc:sldMkLst>
          <pc:docMk/>
          <pc:sldMk cId="3128890427" sldId="550"/>
        </pc:sldMkLst>
        <pc:spChg chg="mod">
          <ac:chgData name="Cristian Chilipirea" userId="34ab170da5908fc4" providerId="LiveId" clId="{40ACB1C5-0B6B-4C4B-B64C-8C91579DB1E1}" dt="2018-10-02T22:28:09.778" v="1401" actId="1076"/>
          <ac:spMkLst>
            <pc:docMk/>
            <pc:sldMk cId="3128890427" sldId="550"/>
            <ac:spMk id="8" creationId="{63E25340-93D7-48FE-9F1E-B48A2024D976}"/>
          </ac:spMkLst>
        </pc:spChg>
        <pc:spChg chg="mod">
          <ac:chgData name="Cristian Chilipirea" userId="34ab170da5908fc4" providerId="LiveId" clId="{40ACB1C5-0B6B-4C4B-B64C-8C91579DB1E1}" dt="2018-10-02T22:26:58.864" v="1358" actId="1076"/>
          <ac:spMkLst>
            <pc:docMk/>
            <pc:sldMk cId="3128890427" sldId="550"/>
            <ac:spMk id="9" creationId="{CA70642D-F1F4-4092-B66D-2F16805C9DA1}"/>
          </ac:spMkLst>
        </pc:spChg>
      </pc:sldChg>
      <pc:sldChg chg="addSp modSp add ord">
        <pc:chgData name="Cristian Chilipirea" userId="34ab170da5908fc4" providerId="LiveId" clId="{40ACB1C5-0B6B-4C4B-B64C-8C91579DB1E1}" dt="2018-10-02T22:28:56.393" v="1402" actId="1076"/>
        <pc:sldMkLst>
          <pc:docMk/>
          <pc:sldMk cId="447635862" sldId="551"/>
        </pc:sldMkLst>
        <pc:spChg chg="add mod">
          <ac:chgData name="Cristian Chilipirea" userId="34ab170da5908fc4" providerId="LiveId" clId="{40ACB1C5-0B6B-4C4B-B64C-8C91579DB1E1}" dt="2018-10-02T22:28:56.393" v="1402" actId="1076"/>
          <ac:spMkLst>
            <pc:docMk/>
            <pc:sldMk cId="447635862" sldId="551"/>
            <ac:spMk id="3" creationId="{6634E7C2-E6C2-465A-8B72-4336D89C5A7C}"/>
          </ac:spMkLst>
        </pc:spChg>
        <pc:picChg chg="mod">
          <ac:chgData name="Cristian Chilipirea" userId="34ab170da5908fc4" providerId="LiveId" clId="{40ACB1C5-0B6B-4C4B-B64C-8C91579DB1E1}" dt="2018-10-02T22:27:21.203" v="1361" actId="1076"/>
          <ac:picMkLst>
            <pc:docMk/>
            <pc:sldMk cId="447635862" sldId="551"/>
            <ac:picMk id="9" creationId="{B7F921F1-4454-4E6F-B39A-5AF94E4C7D58}"/>
          </ac:picMkLst>
        </pc:picChg>
      </pc:sldChg>
      <pc:sldChg chg="modSp add">
        <pc:chgData name="Cristian Chilipirea" userId="34ab170da5908fc4" providerId="LiveId" clId="{40ACB1C5-0B6B-4C4B-B64C-8C91579DB1E1}" dt="2018-10-02T22:29:32.098" v="1524" actId="20577"/>
        <pc:sldMkLst>
          <pc:docMk/>
          <pc:sldMk cId="1483517246" sldId="552"/>
        </pc:sldMkLst>
        <pc:spChg chg="mod">
          <ac:chgData name="Cristian Chilipirea" userId="34ab170da5908fc4" providerId="LiveId" clId="{40ACB1C5-0B6B-4C4B-B64C-8C91579DB1E1}" dt="2018-10-02T22:29:32.098" v="1524" actId="20577"/>
          <ac:spMkLst>
            <pc:docMk/>
            <pc:sldMk cId="1483517246" sldId="552"/>
            <ac:spMk id="3" creationId="{6634E7C2-E6C2-465A-8B72-4336D89C5A7C}"/>
          </ac:spMkLst>
        </pc:spChg>
      </pc:sldChg>
      <pc:sldChg chg="modSp add">
        <pc:chgData name="Cristian Chilipirea" userId="34ab170da5908fc4" providerId="LiveId" clId="{40ACB1C5-0B6B-4C4B-B64C-8C91579DB1E1}" dt="2018-10-02T22:30:29.977" v="1677" actId="20577"/>
        <pc:sldMkLst>
          <pc:docMk/>
          <pc:sldMk cId="901537233" sldId="553"/>
        </pc:sldMkLst>
        <pc:spChg chg="mod">
          <ac:chgData name="Cristian Chilipirea" userId="34ab170da5908fc4" providerId="LiveId" clId="{40ACB1C5-0B6B-4C4B-B64C-8C91579DB1E1}" dt="2018-10-02T22:30:29.977" v="1677" actId="20577"/>
          <ac:spMkLst>
            <pc:docMk/>
            <pc:sldMk cId="901537233" sldId="553"/>
            <ac:spMk id="3" creationId="{6634E7C2-E6C2-465A-8B72-4336D89C5A7C}"/>
          </ac:spMkLst>
        </pc:spChg>
      </pc:sldChg>
      <pc:sldChg chg="modSp add">
        <pc:chgData name="Cristian Chilipirea" userId="34ab170da5908fc4" providerId="LiveId" clId="{40ACB1C5-0B6B-4C4B-B64C-8C91579DB1E1}" dt="2018-10-02T22:30:50.814" v="1688" actId="113"/>
        <pc:sldMkLst>
          <pc:docMk/>
          <pc:sldMk cId="1544456519" sldId="554"/>
        </pc:sldMkLst>
        <pc:spChg chg="mod">
          <ac:chgData name="Cristian Chilipirea" userId="34ab170da5908fc4" providerId="LiveId" clId="{40ACB1C5-0B6B-4C4B-B64C-8C91579DB1E1}" dt="2018-10-02T22:30:50.814" v="1688" actId="113"/>
          <ac:spMkLst>
            <pc:docMk/>
            <pc:sldMk cId="1544456519" sldId="554"/>
            <ac:spMk id="3" creationId="{6634E7C2-E6C2-465A-8B72-4336D89C5A7C}"/>
          </ac:spMkLst>
        </pc:spChg>
      </pc:sldChg>
      <pc:sldChg chg="modSp add del">
        <pc:chgData name="Cristian Chilipirea" userId="34ab170da5908fc4" providerId="LiveId" clId="{40ACB1C5-0B6B-4C4B-B64C-8C91579DB1E1}" dt="2018-10-04T13:40:32.059" v="1740" actId="2696"/>
        <pc:sldMkLst>
          <pc:docMk/>
          <pc:sldMk cId="2819740296" sldId="555"/>
        </pc:sldMkLst>
        <pc:spChg chg="mod">
          <ac:chgData name="Cristian Chilipirea" userId="34ab170da5908fc4" providerId="LiveId" clId="{40ACB1C5-0B6B-4C4B-B64C-8C91579DB1E1}" dt="2018-10-02T22:32:43.693" v="1707" actId="20577"/>
          <ac:spMkLst>
            <pc:docMk/>
            <pc:sldMk cId="2819740296" sldId="555"/>
            <ac:spMk id="2" creationId="{756317EE-1FA7-45AA-BF09-F92CA42BDD93}"/>
          </ac:spMkLst>
        </pc:spChg>
        <pc:spChg chg="mod">
          <ac:chgData name="Cristian Chilipirea" userId="34ab170da5908fc4" providerId="LiveId" clId="{40ACB1C5-0B6B-4C4B-B64C-8C91579DB1E1}" dt="2018-10-02T22:33:54.761" v="1738" actId="20577"/>
          <ac:spMkLst>
            <pc:docMk/>
            <pc:sldMk cId="2819740296" sldId="555"/>
            <ac:spMk id="3" creationId="{5A14C1F4-F0BE-4574-8BC1-C0AAD28D5DFD}"/>
          </ac:spMkLst>
        </pc:spChg>
      </pc:sldChg>
      <pc:sldChg chg="modSp add del">
        <pc:chgData name="Cristian Chilipirea" userId="34ab170da5908fc4" providerId="LiveId" clId="{40ACB1C5-0B6B-4C4B-B64C-8C91579DB1E1}" dt="2018-10-04T13:40:32.650" v="1741" actId="2696"/>
        <pc:sldMkLst>
          <pc:docMk/>
          <pc:sldMk cId="2622810347" sldId="556"/>
        </pc:sldMkLst>
        <pc:spChg chg="mod">
          <ac:chgData name="Cristian Chilipirea" userId="34ab170da5908fc4" providerId="LiveId" clId="{40ACB1C5-0B6B-4C4B-B64C-8C91579DB1E1}" dt="2018-10-02T22:33:05.050" v="1714" actId="20577"/>
          <ac:spMkLst>
            <pc:docMk/>
            <pc:sldMk cId="2622810347" sldId="556"/>
            <ac:spMk id="3" creationId="{5A14C1F4-F0BE-4574-8BC1-C0AAD28D5DFD}"/>
          </ac:spMkLst>
        </pc:spChg>
      </pc:sldChg>
      <pc:sldMasterChg chg="modTransition modSldLayout">
        <pc:chgData name="Cristian Chilipirea" userId="34ab170da5908fc4" providerId="LiveId" clId="{40ACB1C5-0B6B-4C4B-B64C-8C91579DB1E1}" dt="2018-10-02T21:52:58.527" v="1095"/>
        <pc:sldMasterMkLst>
          <pc:docMk/>
          <pc:sldMasterMk cId="0" sldId="2147483661"/>
        </pc:sldMasterMkLst>
        <pc:sldLayoutChg chg="modTransition">
          <pc:chgData name="Cristian Chilipirea" userId="34ab170da5908fc4" providerId="LiveId" clId="{40ACB1C5-0B6B-4C4B-B64C-8C91579DB1E1}" dt="2018-10-02T21:52:58.527" v="1095"/>
          <pc:sldLayoutMkLst>
            <pc:docMk/>
            <pc:sldMasterMk cId="0" sldId="2147483661"/>
            <pc:sldLayoutMk cId="1635393719" sldId="2147483976"/>
          </pc:sldLayoutMkLst>
        </pc:sldLayoutChg>
        <pc:sldLayoutChg chg="modTransition">
          <pc:chgData name="Cristian Chilipirea" userId="34ab170da5908fc4" providerId="LiveId" clId="{40ACB1C5-0B6B-4C4B-B64C-8C91579DB1E1}" dt="2018-10-02T21:52:58.527" v="1095"/>
          <pc:sldLayoutMkLst>
            <pc:docMk/>
            <pc:sldMasterMk cId="0" sldId="2147483661"/>
            <pc:sldLayoutMk cId="314545740" sldId="2147483977"/>
          </pc:sldLayoutMkLst>
        </pc:sldLayoutChg>
        <pc:sldLayoutChg chg="modTransition">
          <pc:chgData name="Cristian Chilipirea" userId="34ab170da5908fc4" providerId="LiveId" clId="{40ACB1C5-0B6B-4C4B-B64C-8C91579DB1E1}" dt="2018-10-02T21:52:58.527" v="1095"/>
          <pc:sldLayoutMkLst>
            <pc:docMk/>
            <pc:sldMasterMk cId="0" sldId="2147483661"/>
            <pc:sldLayoutMk cId="1764456477" sldId="2147483978"/>
          </pc:sldLayoutMkLst>
        </pc:sldLayoutChg>
        <pc:sldLayoutChg chg="modTransition">
          <pc:chgData name="Cristian Chilipirea" userId="34ab170da5908fc4" providerId="LiveId" clId="{40ACB1C5-0B6B-4C4B-B64C-8C91579DB1E1}" dt="2018-10-02T21:52:58.527" v="1095"/>
          <pc:sldLayoutMkLst>
            <pc:docMk/>
            <pc:sldMasterMk cId="0" sldId="2147483661"/>
            <pc:sldLayoutMk cId="310983217" sldId="2147483979"/>
          </pc:sldLayoutMkLst>
        </pc:sldLayoutChg>
        <pc:sldLayoutChg chg="modTransition">
          <pc:chgData name="Cristian Chilipirea" userId="34ab170da5908fc4" providerId="LiveId" clId="{40ACB1C5-0B6B-4C4B-B64C-8C91579DB1E1}" dt="2018-10-02T21:52:58.527" v="1095"/>
          <pc:sldLayoutMkLst>
            <pc:docMk/>
            <pc:sldMasterMk cId="0" sldId="2147483661"/>
            <pc:sldLayoutMk cId="2750434662" sldId="2147483980"/>
          </pc:sldLayoutMkLst>
        </pc:sldLayoutChg>
        <pc:sldLayoutChg chg="modTransition">
          <pc:chgData name="Cristian Chilipirea" userId="34ab170da5908fc4" providerId="LiveId" clId="{40ACB1C5-0B6B-4C4B-B64C-8C91579DB1E1}" dt="2018-10-02T21:52:58.527" v="1095"/>
          <pc:sldLayoutMkLst>
            <pc:docMk/>
            <pc:sldMasterMk cId="0" sldId="2147483661"/>
            <pc:sldLayoutMk cId="740172351" sldId="2147483981"/>
          </pc:sldLayoutMkLst>
        </pc:sldLayoutChg>
        <pc:sldLayoutChg chg="modTransition">
          <pc:chgData name="Cristian Chilipirea" userId="34ab170da5908fc4" providerId="LiveId" clId="{40ACB1C5-0B6B-4C4B-B64C-8C91579DB1E1}" dt="2018-10-02T21:52:58.527" v="1095"/>
          <pc:sldLayoutMkLst>
            <pc:docMk/>
            <pc:sldMasterMk cId="0" sldId="2147483661"/>
            <pc:sldLayoutMk cId="214260995" sldId="2147483982"/>
          </pc:sldLayoutMkLst>
        </pc:sldLayoutChg>
        <pc:sldLayoutChg chg="modTransition">
          <pc:chgData name="Cristian Chilipirea" userId="34ab170da5908fc4" providerId="LiveId" clId="{40ACB1C5-0B6B-4C4B-B64C-8C91579DB1E1}" dt="2018-10-02T21:52:58.527" v="1095"/>
          <pc:sldLayoutMkLst>
            <pc:docMk/>
            <pc:sldMasterMk cId="0" sldId="2147483661"/>
            <pc:sldLayoutMk cId="2387053853" sldId="2147483983"/>
          </pc:sldLayoutMkLst>
        </pc:sldLayoutChg>
        <pc:sldLayoutChg chg="modTransition">
          <pc:chgData name="Cristian Chilipirea" userId="34ab170da5908fc4" providerId="LiveId" clId="{40ACB1C5-0B6B-4C4B-B64C-8C91579DB1E1}" dt="2018-10-02T21:52:58.527" v="1095"/>
          <pc:sldLayoutMkLst>
            <pc:docMk/>
            <pc:sldMasterMk cId="0" sldId="2147483661"/>
            <pc:sldLayoutMk cId="2202867552" sldId="2147483984"/>
          </pc:sldLayoutMkLst>
        </pc:sldLayoutChg>
        <pc:sldLayoutChg chg="modTransition">
          <pc:chgData name="Cristian Chilipirea" userId="34ab170da5908fc4" providerId="LiveId" clId="{40ACB1C5-0B6B-4C4B-B64C-8C91579DB1E1}" dt="2018-10-02T21:52:58.527" v="1095"/>
          <pc:sldLayoutMkLst>
            <pc:docMk/>
            <pc:sldMasterMk cId="0" sldId="2147483661"/>
            <pc:sldLayoutMk cId="1079532080" sldId="2147483985"/>
          </pc:sldLayoutMkLst>
        </pc:sldLayoutChg>
        <pc:sldLayoutChg chg="modTransition">
          <pc:chgData name="Cristian Chilipirea" userId="34ab170da5908fc4" providerId="LiveId" clId="{40ACB1C5-0B6B-4C4B-B64C-8C91579DB1E1}" dt="2018-10-02T21:52:58.527" v="1095"/>
          <pc:sldLayoutMkLst>
            <pc:docMk/>
            <pc:sldMasterMk cId="0" sldId="2147483661"/>
            <pc:sldLayoutMk cId="288672095" sldId="2147483986"/>
          </pc:sldLayoutMkLst>
        </pc:sldLayoutChg>
      </pc:sldMasterChg>
    </pc:docChg>
  </pc:docChgLst>
  <pc:docChgLst>
    <pc:chgData name="Cristian Chilipirea" userId="34ab170da5908fc4" providerId="LiveId" clId="{DCEBB7B4-3170-4693-8AB6-7F4F6AAD376C}"/>
    <pc:docChg chg="custSel addSld modSld">
      <pc:chgData name="Cristian Chilipirea" userId="34ab170da5908fc4" providerId="LiveId" clId="{DCEBB7B4-3170-4693-8AB6-7F4F6AAD376C}" dt="2018-10-02T10:52:58.122" v="825" actId="20577"/>
      <pc:docMkLst>
        <pc:docMk/>
      </pc:docMkLst>
      <pc:sldChg chg="modSp">
        <pc:chgData name="Cristian Chilipirea" userId="34ab170da5908fc4" providerId="LiveId" clId="{DCEBB7B4-3170-4693-8AB6-7F4F6AAD376C}" dt="2018-10-02T10:40:18.637" v="84" actId="1076"/>
        <pc:sldMkLst>
          <pc:docMk/>
          <pc:sldMk cId="2850693201" sldId="498"/>
        </pc:sldMkLst>
        <pc:spChg chg="mod">
          <ac:chgData name="Cristian Chilipirea" userId="34ab170da5908fc4" providerId="LiveId" clId="{DCEBB7B4-3170-4693-8AB6-7F4F6AAD376C}" dt="2018-10-02T10:40:18.637" v="84" actId="1076"/>
          <ac:spMkLst>
            <pc:docMk/>
            <pc:sldMk cId="2850693201" sldId="498"/>
            <ac:spMk id="3" creationId="{F96CF7B7-ACA9-427A-82FB-767222FD1E19}"/>
          </ac:spMkLst>
        </pc:spChg>
      </pc:sldChg>
      <pc:sldChg chg="modSp">
        <pc:chgData name="Cristian Chilipirea" userId="34ab170da5908fc4" providerId="LiveId" clId="{DCEBB7B4-3170-4693-8AB6-7F4F6AAD376C}" dt="2018-10-02T10:52:58.122" v="825" actId="20577"/>
        <pc:sldMkLst>
          <pc:docMk/>
          <pc:sldMk cId="3593157976" sldId="499"/>
        </pc:sldMkLst>
        <pc:spChg chg="mod">
          <ac:chgData name="Cristian Chilipirea" userId="34ab170da5908fc4" providerId="LiveId" clId="{DCEBB7B4-3170-4693-8AB6-7F4F6AAD376C}" dt="2018-10-02T10:50:44.221" v="550" actId="20577"/>
          <ac:spMkLst>
            <pc:docMk/>
            <pc:sldMk cId="3593157976" sldId="499"/>
            <ac:spMk id="2" creationId="{D953BD27-5FD5-4EAC-B8C4-CA94D3B73005}"/>
          </ac:spMkLst>
        </pc:spChg>
        <pc:spChg chg="mod">
          <ac:chgData name="Cristian Chilipirea" userId="34ab170da5908fc4" providerId="LiveId" clId="{DCEBB7B4-3170-4693-8AB6-7F4F6AAD376C}" dt="2018-10-02T10:52:58.122" v="825" actId="20577"/>
          <ac:spMkLst>
            <pc:docMk/>
            <pc:sldMk cId="3593157976" sldId="499"/>
            <ac:spMk id="3" creationId="{38DD686F-6C2C-4E52-A196-BD47AD4C72BA}"/>
          </ac:spMkLst>
        </pc:spChg>
      </pc:sldChg>
      <pc:sldChg chg="modSp add">
        <pc:chgData name="Cristian Chilipirea" userId="34ab170da5908fc4" providerId="LiveId" clId="{DCEBB7B4-3170-4693-8AB6-7F4F6AAD376C}" dt="2018-10-02T10:47:22.731" v="101" actId="20577"/>
        <pc:sldMkLst>
          <pc:docMk/>
          <pc:sldMk cId="384922801" sldId="526"/>
        </pc:sldMkLst>
        <pc:spChg chg="mod">
          <ac:chgData name="Cristian Chilipirea" userId="34ab170da5908fc4" providerId="LiveId" clId="{DCEBB7B4-3170-4693-8AB6-7F4F6AAD376C}" dt="2018-10-02T10:47:22.731" v="101" actId="20577"/>
          <ac:spMkLst>
            <pc:docMk/>
            <pc:sldMk cId="384922801" sldId="526"/>
            <ac:spMk id="2" creationId="{C246B18D-21B3-4B24-B48E-7496160B3CF6}"/>
          </ac:spMkLst>
        </pc:spChg>
      </pc:sldChg>
      <pc:sldChg chg="modSp add">
        <pc:chgData name="Cristian Chilipirea" userId="34ab170da5908fc4" providerId="LiveId" clId="{DCEBB7B4-3170-4693-8AB6-7F4F6AAD376C}" dt="2018-10-02T10:47:34.684" v="146" actId="20577"/>
        <pc:sldMkLst>
          <pc:docMk/>
          <pc:sldMk cId="2918988431" sldId="527"/>
        </pc:sldMkLst>
        <pc:spChg chg="mod">
          <ac:chgData name="Cristian Chilipirea" userId="34ab170da5908fc4" providerId="LiveId" clId="{DCEBB7B4-3170-4693-8AB6-7F4F6AAD376C}" dt="2018-10-02T10:47:34.684" v="146" actId="20577"/>
          <ac:spMkLst>
            <pc:docMk/>
            <pc:sldMk cId="2918988431" sldId="527"/>
            <ac:spMk id="2" creationId="{C3E94133-1880-4417-AA41-BF0388D21CA5}"/>
          </ac:spMkLst>
        </pc:spChg>
      </pc:sldChg>
      <pc:sldChg chg="modSp add">
        <pc:chgData name="Cristian Chilipirea" userId="34ab170da5908fc4" providerId="LiveId" clId="{DCEBB7B4-3170-4693-8AB6-7F4F6AAD376C}" dt="2018-10-02T10:47:59.807" v="228" actId="20577"/>
        <pc:sldMkLst>
          <pc:docMk/>
          <pc:sldMk cId="371541737" sldId="528"/>
        </pc:sldMkLst>
        <pc:spChg chg="mod">
          <ac:chgData name="Cristian Chilipirea" userId="34ab170da5908fc4" providerId="LiveId" clId="{DCEBB7B4-3170-4693-8AB6-7F4F6AAD376C}" dt="2018-10-02T10:47:59.807" v="228" actId="20577"/>
          <ac:spMkLst>
            <pc:docMk/>
            <pc:sldMk cId="371541737" sldId="528"/>
            <ac:spMk id="2" creationId="{A1D93475-2C96-4076-8427-B487F8A011F7}"/>
          </ac:spMkLst>
        </pc:spChg>
      </pc:sldChg>
    </pc:docChg>
  </pc:docChgLst>
  <pc:docChgLst>
    <pc:chgData name="Cristian Chilipirea" userId="34ab170da5908fc4" providerId="LiveId" clId="{3FC1AD1A-0CD5-4685-A3F8-1E28A16C15C9}"/>
    <pc:docChg chg="undo custSel addSld delSld modSld sldOrd modSection modNotesMaster modHandout">
      <pc:chgData name="Cristian Chilipirea" userId="34ab170da5908fc4" providerId="LiveId" clId="{3FC1AD1A-0CD5-4685-A3F8-1E28A16C15C9}" dt="2019-09-30T12:49:24.346" v="8830"/>
      <pc:docMkLst>
        <pc:docMk/>
      </pc:docMkLst>
      <pc:sldChg chg="modNotes">
        <pc:chgData name="Cristian Chilipirea" userId="34ab170da5908fc4" providerId="LiveId" clId="{3FC1AD1A-0CD5-4685-A3F8-1E28A16C15C9}" dt="2019-09-24T17:19:27.629" v="8540"/>
        <pc:sldMkLst>
          <pc:docMk/>
          <pc:sldMk cId="0" sldId="485"/>
        </pc:sldMkLst>
      </pc:sldChg>
      <pc:sldChg chg="modSp">
        <pc:chgData name="Cristian Chilipirea" userId="34ab170da5908fc4" providerId="LiveId" clId="{3FC1AD1A-0CD5-4685-A3F8-1E28A16C15C9}" dt="2019-09-24T15:40:02.507" v="8" actId="6549"/>
        <pc:sldMkLst>
          <pc:docMk/>
          <pc:sldMk cId="2850693201" sldId="498"/>
        </pc:sldMkLst>
        <pc:spChg chg="mod">
          <ac:chgData name="Cristian Chilipirea" userId="34ab170da5908fc4" providerId="LiveId" clId="{3FC1AD1A-0CD5-4685-A3F8-1E28A16C15C9}" dt="2019-09-24T15:40:02.507" v="8" actId="6549"/>
          <ac:spMkLst>
            <pc:docMk/>
            <pc:sldMk cId="2850693201" sldId="498"/>
            <ac:spMk id="2" creationId="{A2E1C21B-F1D3-4170-A890-B8691890E8EF}"/>
          </ac:spMkLst>
        </pc:spChg>
      </pc:sldChg>
      <pc:sldChg chg="add ord">
        <pc:chgData name="Cristian Chilipirea" userId="34ab170da5908fc4" providerId="LiveId" clId="{3FC1AD1A-0CD5-4685-A3F8-1E28A16C15C9}" dt="2019-09-30T12:47:17.747" v="8823"/>
        <pc:sldMkLst>
          <pc:docMk/>
          <pc:sldMk cId="1523895393" sldId="500"/>
        </pc:sldMkLst>
      </pc:sldChg>
      <pc:sldChg chg="add del">
        <pc:chgData name="Cristian Chilipirea" userId="34ab170da5908fc4" providerId="LiveId" clId="{3FC1AD1A-0CD5-4685-A3F8-1E28A16C15C9}" dt="2019-09-30T12:47:04.728" v="8821"/>
        <pc:sldMkLst>
          <pc:docMk/>
          <pc:sldMk cId="3294659851" sldId="500"/>
        </pc:sldMkLst>
      </pc:sldChg>
      <pc:sldChg chg="del">
        <pc:chgData name="Cristian Chilipirea" userId="34ab170da5908fc4" providerId="LiveId" clId="{3FC1AD1A-0CD5-4685-A3F8-1E28A16C15C9}" dt="2019-09-30T12:46:49.772" v="8814" actId="2696"/>
        <pc:sldMkLst>
          <pc:docMk/>
          <pc:sldMk cId="3805068390" sldId="500"/>
        </pc:sldMkLst>
      </pc:sldChg>
      <pc:sldChg chg="add ord">
        <pc:chgData name="Cristian Chilipirea" userId="34ab170da5908fc4" providerId="LiveId" clId="{3FC1AD1A-0CD5-4685-A3F8-1E28A16C15C9}" dt="2019-09-30T12:47:17.747" v="8823"/>
        <pc:sldMkLst>
          <pc:docMk/>
          <pc:sldMk cId="1501301851" sldId="501"/>
        </pc:sldMkLst>
      </pc:sldChg>
      <pc:sldChg chg="del modNotes">
        <pc:chgData name="Cristian Chilipirea" userId="34ab170da5908fc4" providerId="LiveId" clId="{3FC1AD1A-0CD5-4685-A3F8-1E28A16C15C9}" dt="2019-09-30T12:46:49.784" v="8815" actId="2696"/>
        <pc:sldMkLst>
          <pc:docMk/>
          <pc:sldMk cId="2240204320" sldId="501"/>
        </pc:sldMkLst>
      </pc:sldChg>
      <pc:sldChg chg="add del">
        <pc:chgData name="Cristian Chilipirea" userId="34ab170da5908fc4" providerId="LiveId" clId="{3FC1AD1A-0CD5-4685-A3F8-1E28A16C15C9}" dt="2019-09-30T12:47:04.728" v="8821"/>
        <pc:sldMkLst>
          <pc:docMk/>
          <pc:sldMk cId="3472965487" sldId="501"/>
        </pc:sldMkLst>
      </pc:sldChg>
      <pc:sldChg chg="modSp">
        <pc:chgData name="Cristian Chilipirea" userId="34ab170da5908fc4" providerId="LiveId" clId="{3FC1AD1A-0CD5-4685-A3F8-1E28A16C15C9}" dt="2019-09-24T15:41:53.126" v="18" actId="20577"/>
        <pc:sldMkLst>
          <pc:docMk/>
          <pc:sldMk cId="3057009429" sldId="502"/>
        </pc:sldMkLst>
        <pc:spChg chg="mod">
          <ac:chgData name="Cristian Chilipirea" userId="34ab170da5908fc4" providerId="LiveId" clId="{3FC1AD1A-0CD5-4685-A3F8-1E28A16C15C9}" dt="2019-09-24T15:41:53.126" v="18" actId="20577"/>
          <ac:spMkLst>
            <pc:docMk/>
            <pc:sldMk cId="3057009429" sldId="502"/>
            <ac:spMk id="3" creationId="{C6AC5461-4988-4C29-BC47-C5E3192A3CAC}"/>
          </ac:spMkLst>
        </pc:spChg>
      </pc:sldChg>
      <pc:sldChg chg="modNotesTx">
        <pc:chgData name="Cristian Chilipirea" userId="34ab170da5908fc4" providerId="LiveId" clId="{3FC1AD1A-0CD5-4685-A3F8-1E28A16C15C9}" dt="2019-09-24T15:53:28.079" v="673" actId="6549"/>
        <pc:sldMkLst>
          <pc:docMk/>
          <pc:sldMk cId="3381332427" sldId="506"/>
        </pc:sldMkLst>
      </pc:sldChg>
      <pc:sldChg chg="modNotes modNotesTx">
        <pc:chgData name="Cristian Chilipirea" userId="34ab170da5908fc4" providerId="LiveId" clId="{3FC1AD1A-0CD5-4685-A3F8-1E28A16C15C9}" dt="2019-09-24T17:27:27.663" v="8645" actId="403"/>
        <pc:sldMkLst>
          <pc:docMk/>
          <pc:sldMk cId="3608127337" sldId="510"/>
        </pc:sldMkLst>
      </pc:sldChg>
      <pc:sldChg chg="modSp ord">
        <pc:chgData name="Cristian Chilipirea" userId="34ab170da5908fc4" providerId="LiveId" clId="{3FC1AD1A-0CD5-4685-A3F8-1E28A16C15C9}" dt="2019-09-30T12:48:55.131" v="8828" actId="6549"/>
        <pc:sldMkLst>
          <pc:docMk/>
          <pc:sldMk cId="4042985229" sldId="511"/>
        </pc:sldMkLst>
        <pc:spChg chg="mod">
          <ac:chgData name="Cristian Chilipirea" userId="34ab170da5908fc4" providerId="LiveId" clId="{3FC1AD1A-0CD5-4685-A3F8-1E28A16C15C9}" dt="2019-09-30T12:48:55.131" v="8828" actId="6549"/>
          <ac:spMkLst>
            <pc:docMk/>
            <pc:sldMk cId="4042985229" sldId="511"/>
            <ac:spMk id="2" creationId="{2AC95419-3022-427B-A37A-0984E7167BD1}"/>
          </ac:spMkLst>
        </pc:spChg>
      </pc:sldChg>
      <pc:sldChg chg="ord">
        <pc:chgData name="Cristian Chilipirea" userId="34ab170da5908fc4" providerId="LiveId" clId="{3FC1AD1A-0CD5-4685-A3F8-1E28A16C15C9}" dt="2019-09-30T12:49:24.346" v="8830"/>
        <pc:sldMkLst>
          <pc:docMk/>
          <pc:sldMk cId="2727535347" sldId="512"/>
        </pc:sldMkLst>
      </pc:sldChg>
      <pc:sldChg chg="modNotesTx">
        <pc:chgData name="Cristian Chilipirea" userId="34ab170da5908fc4" providerId="LiveId" clId="{3FC1AD1A-0CD5-4685-A3F8-1E28A16C15C9}" dt="2019-09-24T16:12:34.159" v="1296" actId="20577"/>
        <pc:sldMkLst>
          <pc:docMk/>
          <pc:sldMk cId="3285445849" sldId="513"/>
        </pc:sldMkLst>
      </pc:sldChg>
      <pc:sldChg chg="modNotes modNotesTx">
        <pc:chgData name="Cristian Chilipirea" userId="34ab170da5908fc4" providerId="LiveId" clId="{3FC1AD1A-0CD5-4685-A3F8-1E28A16C15C9}" dt="2019-09-24T17:36:34.741" v="8774" actId="403"/>
        <pc:sldMkLst>
          <pc:docMk/>
          <pc:sldMk cId="650840403" sldId="514"/>
        </pc:sldMkLst>
      </pc:sldChg>
      <pc:sldChg chg="modNotes modNotesTx">
        <pc:chgData name="Cristian Chilipirea" userId="34ab170da5908fc4" providerId="LiveId" clId="{3FC1AD1A-0CD5-4685-A3F8-1E28A16C15C9}" dt="2019-09-24T17:38:22.281" v="8789" actId="403"/>
        <pc:sldMkLst>
          <pc:docMk/>
          <pc:sldMk cId="2095946675" sldId="515"/>
        </pc:sldMkLst>
      </pc:sldChg>
      <pc:sldChg chg="modNotes modNotesTx">
        <pc:chgData name="Cristian Chilipirea" userId="34ab170da5908fc4" providerId="LiveId" clId="{3FC1AD1A-0CD5-4685-A3F8-1E28A16C15C9}" dt="2019-09-24T17:38:29.637" v="8793" actId="403"/>
        <pc:sldMkLst>
          <pc:docMk/>
          <pc:sldMk cId="1633443332" sldId="516"/>
        </pc:sldMkLst>
      </pc:sldChg>
      <pc:sldChg chg="modNotesTx">
        <pc:chgData name="Cristian Chilipirea" userId="34ab170da5908fc4" providerId="LiveId" clId="{3FC1AD1A-0CD5-4685-A3F8-1E28A16C15C9}" dt="2019-09-24T16:24:32.296" v="2353" actId="6549"/>
        <pc:sldMkLst>
          <pc:docMk/>
          <pc:sldMk cId="3859228379" sldId="518"/>
        </pc:sldMkLst>
      </pc:sldChg>
      <pc:sldChg chg="modNotes modNotesTx">
        <pc:chgData name="Cristian Chilipirea" userId="34ab170da5908fc4" providerId="LiveId" clId="{3FC1AD1A-0CD5-4685-A3F8-1E28A16C15C9}" dt="2019-09-24T17:24:06.722" v="8561" actId="108"/>
        <pc:sldMkLst>
          <pc:docMk/>
          <pc:sldMk cId="1223463397" sldId="520"/>
        </pc:sldMkLst>
      </pc:sldChg>
      <pc:sldChg chg="modNotesTx">
        <pc:chgData name="Cristian Chilipirea" userId="34ab170da5908fc4" providerId="LiveId" clId="{3FC1AD1A-0CD5-4685-A3F8-1E28A16C15C9}" dt="2019-09-24T15:53:35.019" v="674" actId="6549"/>
        <pc:sldMkLst>
          <pc:docMk/>
          <pc:sldMk cId="193191226" sldId="523"/>
        </pc:sldMkLst>
      </pc:sldChg>
      <pc:sldChg chg="modNotesTx">
        <pc:chgData name="Cristian Chilipirea" userId="34ab170da5908fc4" providerId="LiveId" clId="{3FC1AD1A-0CD5-4685-A3F8-1E28A16C15C9}" dt="2019-09-24T15:54:05.167" v="675" actId="6549"/>
        <pc:sldMkLst>
          <pc:docMk/>
          <pc:sldMk cId="761323086" sldId="524"/>
        </pc:sldMkLst>
      </pc:sldChg>
      <pc:sldChg chg="modNotes modNotesTx">
        <pc:chgData name="Cristian Chilipirea" userId="34ab170da5908fc4" providerId="LiveId" clId="{3FC1AD1A-0CD5-4685-A3F8-1E28A16C15C9}" dt="2019-09-24T17:24:15.162" v="8563" actId="403"/>
        <pc:sldMkLst>
          <pc:docMk/>
          <pc:sldMk cId="2128174877" sldId="525"/>
        </pc:sldMkLst>
      </pc:sldChg>
      <pc:sldChg chg="modNotes modNotesTx">
        <pc:chgData name="Cristian Chilipirea" userId="34ab170da5908fc4" providerId="LiveId" clId="{3FC1AD1A-0CD5-4685-A3F8-1E28A16C15C9}" dt="2019-09-24T17:38:59.517" v="8797" actId="1076"/>
        <pc:sldMkLst>
          <pc:docMk/>
          <pc:sldMk cId="384922801" sldId="526"/>
        </pc:sldMkLst>
      </pc:sldChg>
      <pc:sldChg chg="modNotes modNotesTx">
        <pc:chgData name="Cristian Chilipirea" userId="34ab170da5908fc4" providerId="LiveId" clId="{3FC1AD1A-0CD5-4685-A3F8-1E28A16C15C9}" dt="2019-09-24T17:25:03.603" v="8576" actId="403"/>
        <pc:sldMkLst>
          <pc:docMk/>
          <pc:sldMk cId="3314915467" sldId="527"/>
        </pc:sldMkLst>
      </pc:sldChg>
      <pc:sldChg chg="modNotes modNotesTx">
        <pc:chgData name="Cristian Chilipirea" userId="34ab170da5908fc4" providerId="LiveId" clId="{3FC1AD1A-0CD5-4685-A3F8-1E28A16C15C9}" dt="2019-09-24T17:24:44.100" v="8570" actId="113"/>
        <pc:sldMkLst>
          <pc:docMk/>
          <pc:sldMk cId="2683223940" sldId="528"/>
        </pc:sldMkLst>
      </pc:sldChg>
      <pc:sldChg chg="modNotesTx">
        <pc:chgData name="Cristian Chilipirea" userId="34ab170da5908fc4" providerId="LiveId" clId="{3FC1AD1A-0CD5-4685-A3F8-1E28A16C15C9}" dt="2019-09-24T17:18:03.944" v="8538" actId="6549"/>
        <pc:sldMkLst>
          <pc:docMk/>
          <pc:sldMk cId="617174008" sldId="529"/>
        </pc:sldMkLst>
      </pc:sldChg>
      <pc:sldChg chg="modNotes modNotesTx">
        <pc:chgData name="Cristian Chilipirea" userId="34ab170da5908fc4" providerId="LiveId" clId="{3FC1AD1A-0CD5-4685-A3F8-1E28A16C15C9}" dt="2019-09-24T17:27:38.931" v="8647" actId="403"/>
        <pc:sldMkLst>
          <pc:docMk/>
          <pc:sldMk cId="2619967694" sldId="531"/>
        </pc:sldMkLst>
      </pc:sldChg>
      <pc:sldChg chg="del">
        <pc:chgData name="Cristian Chilipirea" userId="34ab170da5908fc4" providerId="LiveId" clId="{3FC1AD1A-0CD5-4685-A3F8-1E28A16C15C9}" dt="2019-09-30T12:46:49.793" v="8816" actId="2696"/>
        <pc:sldMkLst>
          <pc:docMk/>
          <pc:sldMk cId="238918458" sldId="533"/>
        </pc:sldMkLst>
      </pc:sldChg>
      <pc:sldChg chg="add">
        <pc:chgData name="Cristian Chilipirea" userId="34ab170da5908fc4" providerId="LiveId" clId="{3FC1AD1A-0CD5-4685-A3F8-1E28A16C15C9}" dt="2019-09-30T12:47:08.880" v="8822"/>
        <pc:sldMkLst>
          <pc:docMk/>
          <pc:sldMk cId="2286012924" sldId="533"/>
        </pc:sldMkLst>
      </pc:sldChg>
      <pc:sldChg chg="add del">
        <pc:chgData name="Cristian Chilipirea" userId="34ab170da5908fc4" providerId="LiveId" clId="{3FC1AD1A-0CD5-4685-A3F8-1E28A16C15C9}" dt="2019-09-30T12:47:04.728" v="8821"/>
        <pc:sldMkLst>
          <pc:docMk/>
          <pc:sldMk cId="3026372988" sldId="533"/>
        </pc:sldMkLst>
      </pc:sldChg>
      <pc:sldChg chg="del">
        <pc:chgData name="Cristian Chilipirea" userId="34ab170da5908fc4" providerId="LiveId" clId="{3FC1AD1A-0CD5-4685-A3F8-1E28A16C15C9}" dt="2019-09-30T12:46:49.801" v="8817" actId="2696"/>
        <pc:sldMkLst>
          <pc:docMk/>
          <pc:sldMk cId="162901516" sldId="534"/>
        </pc:sldMkLst>
      </pc:sldChg>
      <pc:sldChg chg="add">
        <pc:chgData name="Cristian Chilipirea" userId="34ab170da5908fc4" providerId="LiveId" clId="{3FC1AD1A-0CD5-4685-A3F8-1E28A16C15C9}" dt="2019-09-30T12:47:08.880" v="8822"/>
        <pc:sldMkLst>
          <pc:docMk/>
          <pc:sldMk cId="733346778" sldId="534"/>
        </pc:sldMkLst>
      </pc:sldChg>
      <pc:sldChg chg="add del">
        <pc:chgData name="Cristian Chilipirea" userId="34ab170da5908fc4" providerId="LiveId" clId="{3FC1AD1A-0CD5-4685-A3F8-1E28A16C15C9}" dt="2019-09-30T12:47:04.728" v="8821"/>
        <pc:sldMkLst>
          <pc:docMk/>
          <pc:sldMk cId="2232483699" sldId="534"/>
        </pc:sldMkLst>
      </pc:sldChg>
      <pc:sldChg chg="del">
        <pc:chgData name="Cristian Chilipirea" userId="34ab170da5908fc4" providerId="LiveId" clId="{3FC1AD1A-0CD5-4685-A3F8-1E28A16C15C9}" dt="2019-09-30T12:46:49.825" v="8819" actId="2696"/>
        <pc:sldMkLst>
          <pc:docMk/>
          <pc:sldMk cId="2632471956" sldId="535"/>
        </pc:sldMkLst>
      </pc:sldChg>
      <pc:sldChg chg="add del">
        <pc:chgData name="Cristian Chilipirea" userId="34ab170da5908fc4" providerId="LiveId" clId="{3FC1AD1A-0CD5-4685-A3F8-1E28A16C15C9}" dt="2019-09-30T12:47:04.728" v="8821"/>
        <pc:sldMkLst>
          <pc:docMk/>
          <pc:sldMk cId="2997100639" sldId="535"/>
        </pc:sldMkLst>
      </pc:sldChg>
      <pc:sldChg chg="add">
        <pc:chgData name="Cristian Chilipirea" userId="34ab170da5908fc4" providerId="LiveId" clId="{3FC1AD1A-0CD5-4685-A3F8-1E28A16C15C9}" dt="2019-09-30T12:47:08.880" v="8822"/>
        <pc:sldMkLst>
          <pc:docMk/>
          <pc:sldMk cId="3424030094" sldId="535"/>
        </pc:sldMkLst>
      </pc:sldChg>
      <pc:sldChg chg="add del">
        <pc:chgData name="Cristian Chilipirea" userId="34ab170da5908fc4" providerId="LiveId" clId="{3FC1AD1A-0CD5-4685-A3F8-1E28A16C15C9}" dt="2019-09-30T12:47:04.728" v="8821"/>
        <pc:sldMkLst>
          <pc:docMk/>
          <pc:sldMk cId="863235364" sldId="536"/>
        </pc:sldMkLst>
      </pc:sldChg>
      <pc:sldChg chg="add">
        <pc:chgData name="Cristian Chilipirea" userId="34ab170da5908fc4" providerId="LiveId" clId="{3FC1AD1A-0CD5-4685-A3F8-1E28A16C15C9}" dt="2019-09-30T12:47:08.880" v="8822"/>
        <pc:sldMkLst>
          <pc:docMk/>
          <pc:sldMk cId="1635445270" sldId="536"/>
        </pc:sldMkLst>
      </pc:sldChg>
      <pc:sldChg chg="del">
        <pc:chgData name="Cristian Chilipirea" userId="34ab170da5908fc4" providerId="LiveId" clId="{3FC1AD1A-0CD5-4685-A3F8-1E28A16C15C9}" dt="2019-09-30T12:46:49.812" v="8818" actId="2696"/>
        <pc:sldMkLst>
          <pc:docMk/>
          <pc:sldMk cId="2927050837" sldId="536"/>
        </pc:sldMkLst>
      </pc:sldChg>
      <pc:sldChg chg="addSp delSp modSp ord">
        <pc:chgData name="Cristian Chilipirea" userId="34ab170da5908fc4" providerId="LiveId" clId="{3FC1AD1A-0CD5-4685-A3F8-1E28A16C15C9}" dt="2019-09-30T12:47:41.092" v="8824"/>
        <pc:sldMkLst>
          <pc:docMk/>
          <pc:sldMk cId="1741540215" sldId="538"/>
        </pc:sldMkLst>
        <pc:spChg chg="add mod">
          <ac:chgData name="Cristian Chilipirea" userId="34ab170da5908fc4" providerId="LiveId" clId="{3FC1AD1A-0CD5-4685-A3F8-1E28A16C15C9}" dt="2019-09-24T15:53:09.996" v="667" actId="207"/>
          <ac:spMkLst>
            <pc:docMk/>
            <pc:sldMk cId="1741540215" sldId="538"/>
            <ac:spMk id="7" creationId="{99E00E50-CBD8-46EF-809B-D92379B3BFB9}"/>
          </ac:spMkLst>
        </pc:spChg>
        <pc:spChg chg="add mod">
          <ac:chgData name="Cristian Chilipirea" userId="34ab170da5908fc4" providerId="LiveId" clId="{3FC1AD1A-0CD5-4685-A3F8-1E28A16C15C9}" dt="2019-09-24T15:53:19.151" v="671" actId="20577"/>
          <ac:spMkLst>
            <pc:docMk/>
            <pc:sldMk cId="1741540215" sldId="538"/>
            <ac:spMk id="11" creationId="{360056B9-6E5E-4906-AA34-0757C0313507}"/>
          </ac:spMkLst>
        </pc:spChg>
        <pc:picChg chg="add del mod">
          <ac:chgData name="Cristian Chilipirea" userId="34ab170da5908fc4" providerId="LiveId" clId="{3FC1AD1A-0CD5-4685-A3F8-1E28A16C15C9}" dt="2019-09-24T15:52:11.286" v="644" actId="478"/>
          <ac:picMkLst>
            <pc:docMk/>
            <pc:sldMk cId="1741540215" sldId="538"/>
            <ac:picMk id="3" creationId="{C1690EC4-54BF-43AD-A358-45B619E4A916}"/>
          </ac:picMkLst>
        </pc:picChg>
        <pc:picChg chg="add mod">
          <ac:chgData name="Cristian Chilipirea" userId="34ab170da5908fc4" providerId="LiveId" clId="{3FC1AD1A-0CD5-4685-A3F8-1E28A16C15C9}" dt="2019-09-24T15:52:38.235" v="652" actId="1076"/>
          <ac:picMkLst>
            <pc:docMk/>
            <pc:sldMk cId="1741540215" sldId="538"/>
            <ac:picMk id="6" creationId="{EF5F908D-6009-4DEE-B529-81B9E7D722C7}"/>
          </ac:picMkLst>
        </pc:picChg>
        <pc:picChg chg="mod">
          <ac:chgData name="Cristian Chilipirea" userId="34ab170da5908fc4" providerId="LiveId" clId="{3FC1AD1A-0CD5-4685-A3F8-1E28A16C15C9}" dt="2019-09-24T15:52:48.441" v="656" actId="1076"/>
          <ac:picMkLst>
            <pc:docMk/>
            <pc:sldMk cId="1741540215" sldId="538"/>
            <ac:picMk id="10" creationId="{3F38ED30-6807-4C93-B632-3C556619CC34}"/>
          </ac:picMkLst>
        </pc:picChg>
      </pc:sldChg>
      <pc:sldChg chg="modSp">
        <pc:chgData name="Cristian Chilipirea" userId="34ab170da5908fc4" providerId="LiveId" clId="{3FC1AD1A-0CD5-4685-A3F8-1E28A16C15C9}" dt="2019-09-30T12:48:16.761" v="8826" actId="6549"/>
        <pc:sldMkLst>
          <pc:docMk/>
          <pc:sldMk cId="2002666867" sldId="540"/>
        </pc:sldMkLst>
        <pc:spChg chg="mod">
          <ac:chgData name="Cristian Chilipirea" userId="34ab170da5908fc4" providerId="LiveId" clId="{3FC1AD1A-0CD5-4685-A3F8-1E28A16C15C9}" dt="2019-09-30T12:48:16.761" v="8826" actId="6549"/>
          <ac:spMkLst>
            <pc:docMk/>
            <pc:sldMk cId="2002666867" sldId="540"/>
            <ac:spMk id="3" creationId="{D8E55A74-EA14-488A-A45A-25C1A867A44B}"/>
          </ac:spMkLst>
        </pc:spChg>
      </pc:sldChg>
      <pc:sldChg chg="modNotes modNotesTx">
        <pc:chgData name="Cristian Chilipirea" userId="34ab170da5908fc4" providerId="LiveId" clId="{3FC1AD1A-0CD5-4685-A3F8-1E28A16C15C9}" dt="2019-09-24T17:24:55.930" v="8574" actId="404"/>
        <pc:sldMkLst>
          <pc:docMk/>
          <pc:sldMk cId="1462569323" sldId="541"/>
        </pc:sldMkLst>
      </pc:sldChg>
      <pc:sldChg chg="modNotes">
        <pc:chgData name="Cristian Chilipirea" userId="34ab170da5908fc4" providerId="LiveId" clId="{3FC1AD1A-0CD5-4685-A3F8-1E28A16C15C9}" dt="2019-09-24T17:25:09.405" v="8578" actId="403"/>
        <pc:sldMkLst>
          <pc:docMk/>
          <pc:sldMk cId="3728125730" sldId="542"/>
        </pc:sldMkLst>
      </pc:sldChg>
      <pc:sldChg chg="modNotes modNotesTx">
        <pc:chgData name="Cristian Chilipirea" userId="34ab170da5908fc4" providerId="LiveId" clId="{3FC1AD1A-0CD5-4685-A3F8-1E28A16C15C9}" dt="2019-09-24T17:39:30.093" v="8799" actId="403"/>
        <pc:sldMkLst>
          <pc:docMk/>
          <pc:sldMk cId="1289218972" sldId="543"/>
        </pc:sldMkLst>
      </pc:sldChg>
      <pc:sldChg chg="modNotesTx">
        <pc:chgData name="Cristian Chilipirea" userId="34ab170da5908fc4" providerId="LiveId" clId="{3FC1AD1A-0CD5-4685-A3F8-1E28A16C15C9}" dt="2019-09-24T16:57:23.730" v="6850" actId="20577"/>
        <pc:sldMkLst>
          <pc:docMk/>
          <pc:sldMk cId="1882107523" sldId="546"/>
        </pc:sldMkLst>
      </pc:sldChg>
      <pc:sldChg chg="modSp modNotesTx">
        <pc:chgData name="Cristian Chilipirea" userId="34ab170da5908fc4" providerId="LiveId" clId="{3FC1AD1A-0CD5-4685-A3F8-1E28A16C15C9}" dt="2019-09-24T15:39:58.547" v="4" actId="20577"/>
        <pc:sldMkLst>
          <pc:docMk/>
          <pc:sldMk cId="2016561363" sldId="555"/>
        </pc:sldMkLst>
        <pc:spChg chg="mod">
          <ac:chgData name="Cristian Chilipirea" userId="34ab170da5908fc4" providerId="LiveId" clId="{3FC1AD1A-0CD5-4685-A3F8-1E28A16C15C9}" dt="2019-09-24T15:39:58.547" v="4" actId="20577"/>
          <ac:spMkLst>
            <pc:docMk/>
            <pc:sldMk cId="2016561363" sldId="555"/>
            <ac:spMk id="2" creationId="{E2184C26-7E72-43C1-B904-1CE15EE6D549}"/>
          </ac:spMkLst>
        </pc:spChg>
      </pc:sldChg>
      <pc:sldChg chg="modNotesTx">
        <pc:chgData name="Cristian Chilipirea" userId="34ab170da5908fc4" providerId="LiveId" clId="{3FC1AD1A-0CD5-4685-A3F8-1E28A16C15C9}" dt="2019-09-24T15:40:39.211" v="16" actId="6549"/>
        <pc:sldMkLst>
          <pc:docMk/>
          <pc:sldMk cId="278542565" sldId="556"/>
        </pc:sldMkLst>
      </pc:sldChg>
      <pc:sldChg chg="modSp modNotes modNotesTx">
        <pc:chgData name="Cristian Chilipirea" userId="34ab170da5908fc4" providerId="LiveId" clId="{3FC1AD1A-0CD5-4685-A3F8-1E28A16C15C9}" dt="2019-09-24T17:39:38.091" v="8800" actId="404"/>
        <pc:sldMkLst>
          <pc:docMk/>
          <pc:sldMk cId="3440455392" sldId="586"/>
        </pc:sldMkLst>
        <pc:spChg chg="mod">
          <ac:chgData name="Cristian Chilipirea" userId="34ab170da5908fc4" providerId="LiveId" clId="{3FC1AD1A-0CD5-4685-A3F8-1E28A16C15C9}" dt="2019-09-24T17:05:23.048" v="7631" actId="20577"/>
          <ac:spMkLst>
            <pc:docMk/>
            <pc:sldMk cId="3440455392" sldId="586"/>
            <ac:spMk id="12" creationId="{443D66CC-3E91-4403-9048-BA23C1B3ED8E}"/>
          </ac:spMkLst>
        </pc:spChg>
      </pc:sldChg>
      <pc:sldChg chg="modSp">
        <pc:chgData name="Cristian Chilipirea" userId="34ab170da5908fc4" providerId="LiveId" clId="{3FC1AD1A-0CD5-4685-A3F8-1E28A16C15C9}" dt="2019-09-24T16:28:16.742" v="2581" actId="790"/>
        <pc:sldMkLst>
          <pc:docMk/>
          <pc:sldMk cId="1004568210" sldId="587"/>
        </pc:sldMkLst>
        <pc:spChg chg="mod">
          <ac:chgData name="Cristian Chilipirea" userId="34ab170da5908fc4" providerId="LiveId" clId="{3FC1AD1A-0CD5-4685-A3F8-1E28A16C15C9}" dt="2019-09-24T16:28:16.742" v="2581" actId="790"/>
          <ac:spMkLst>
            <pc:docMk/>
            <pc:sldMk cId="1004568210" sldId="587"/>
            <ac:spMk id="2" creationId="{C77EA277-0F09-4B32-8D70-DF7DAF34BF19}"/>
          </ac:spMkLst>
        </pc:spChg>
        <pc:spChg chg="mod">
          <ac:chgData name="Cristian Chilipirea" userId="34ab170da5908fc4" providerId="LiveId" clId="{3FC1AD1A-0CD5-4685-A3F8-1E28A16C15C9}" dt="2019-09-24T16:26:39.366" v="2566" actId="1076"/>
          <ac:spMkLst>
            <pc:docMk/>
            <pc:sldMk cId="1004568210" sldId="587"/>
            <ac:spMk id="3" creationId="{339551E0-5B4F-468D-A5F2-74EA52B6C9FD}"/>
          </ac:spMkLst>
        </pc:spChg>
      </pc:sldChg>
      <pc:sldChg chg="addSp delSp modSp modNotes modNotesTx">
        <pc:chgData name="Cristian Chilipirea" userId="34ab170da5908fc4" providerId="LiveId" clId="{3FC1AD1A-0CD5-4685-A3F8-1E28A16C15C9}" dt="2019-09-24T17:38:35.308" v="8794" actId="404"/>
        <pc:sldMkLst>
          <pc:docMk/>
          <pc:sldMk cId="2844747525" sldId="588"/>
        </pc:sldMkLst>
        <pc:spChg chg="mod">
          <ac:chgData name="Cristian Chilipirea" userId="34ab170da5908fc4" providerId="LiveId" clId="{3FC1AD1A-0CD5-4685-A3F8-1E28A16C15C9}" dt="2019-09-24T16:28:20.292" v="2582"/>
          <ac:spMkLst>
            <pc:docMk/>
            <pc:sldMk cId="2844747525" sldId="588"/>
            <ac:spMk id="2" creationId="{C77EA277-0F09-4B32-8D70-DF7DAF34BF19}"/>
          </ac:spMkLst>
        </pc:spChg>
        <pc:spChg chg="del">
          <ac:chgData name="Cristian Chilipirea" userId="34ab170da5908fc4" providerId="LiveId" clId="{3FC1AD1A-0CD5-4685-A3F8-1E28A16C15C9}" dt="2019-09-24T16:26:04.128" v="2556" actId="478"/>
          <ac:spMkLst>
            <pc:docMk/>
            <pc:sldMk cId="2844747525" sldId="588"/>
            <ac:spMk id="3" creationId="{339551E0-5B4F-468D-A5F2-74EA52B6C9FD}"/>
          </ac:spMkLst>
        </pc:spChg>
        <pc:spChg chg="add del mod">
          <ac:chgData name="Cristian Chilipirea" userId="34ab170da5908fc4" providerId="LiveId" clId="{3FC1AD1A-0CD5-4685-A3F8-1E28A16C15C9}" dt="2019-09-24T16:26:10.609" v="2560" actId="478"/>
          <ac:spMkLst>
            <pc:docMk/>
            <pc:sldMk cId="2844747525" sldId="588"/>
            <ac:spMk id="5" creationId="{1BF94628-EAD7-40A3-AA02-65310483AFB3}"/>
          </ac:spMkLst>
        </pc:spChg>
        <pc:spChg chg="add del mod">
          <ac:chgData name="Cristian Chilipirea" userId="34ab170da5908fc4" providerId="LiveId" clId="{3FC1AD1A-0CD5-4685-A3F8-1E28A16C15C9}" dt="2019-09-24T16:26:20.288" v="2562" actId="478"/>
          <ac:spMkLst>
            <pc:docMk/>
            <pc:sldMk cId="2844747525" sldId="588"/>
            <ac:spMk id="29" creationId="{CD0097D9-F498-4D2D-9D4D-1E2633316BE8}"/>
          </ac:spMkLst>
        </pc:spChg>
        <pc:spChg chg="add mod">
          <ac:chgData name="Cristian Chilipirea" userId="34ab170da5908fc4" providerId="LiveId" clId="{3FC1AD1A-0CD5-4685-A3F8-1E28A16C15C9}" dt="2019-09-24T16:29:06.641" v="2592" actId="207"/>
          <ac:spMkLst>
            <pc:docMk/>
            <pc:sldMk cId="2844747525" sldId="588"/>
            <ac:spMk id="30" creationId="{C07107BC-7CE4-4821-8323-7B0291925005}"/>
          </ac:spMkLst>
        </pc:spChg>
      </pc:sldChg>
      <pc:sldChg chg="modSp">
        <pc:chgData name="Cristian Chilipirea" userId="34ab170da5908fc4" providerId="LiveId" clId="{3FC1AD1A-0CD5-4685-A3F8-1E28A16C15C9}" dt="2019-09-24T17:05:29.912" v="7632"/>
        <pc:sldMkLst>
          <pc:docMk/>
          <pc:sldMk cId="3229519859" sldId="589"/>
        </pc:sldMkLst>
        <pc:spChg chg="mod">
          <ac:chgData name="Cristian Chilipirea" userId="34ab170da5908fc4" providerId="LiveId" clId="{3FC1AD1A-0CD5-4685-A3F8-1E28A16C15C9}" dt="2019-09-24T17:05:29.912" v="7632"/>
          <ac:spMkLst>
            <pc:docMk/>
            <pc:sldMk cId="3229519859" sldId="589"/>
            <ac:spMk id="12" creationId="{443D66CC-3E91-4403-9048-BA23C1B3ED8E}"/>
          </ac:spMkLst>
        </pc:spChg>
      </pc:sldChg>
      <pc:sldChg chg="modNotes modNotesTx">
        <pc:chgData name="Cristian Chilipirea" userId="34ab170da5908fc4" providerId="LiveId" clId="{3FC1AD1A-0CD5-4685-A3F8-1E28A16C15C9}" dt="2019-09-24T17:39:42.791" v="8801" actId="404"/>
        <pc:sldMkLst>
          <pc:docMk/>
          <pc:sldMk cId="2934982308" sldId="590"/>
        </pc:sldMkLst>
      </pc:sldChg>
      <pc:sldChg chg="modSp modNotes">
        <pc:chgData name="Cristian Chilipirea" userId="34ab170da5908fc4" providerId="LiveId" clId="{3FC1AD1A-0CD5-4685-A3F8-1E28A16C15C9}" dt="2019-09-24T17:40:33.268" v="8811" actId="403"/>
        <pc:sldMkLst>
          <pc:docMk/>
          <pc:sldMk cId="1602396881" sldId="619"/>
        </pc:sldMkLst>
        <pc:spChg chg="mod">
          <ac:chgData name="Cristian Chilipirea" userId="34ab170da5908fc4" providerId="LiveId" clId="{3FC1AD1A-0CD5-4685-A3F8-1E28A16C15C9}" dt="2019-09-24T17:32:52.578" v="8681" actId="6549"/>
          <ac:spMkLst>
            <pc:docMk/>
            <pc:sldMk cId="1602396881" sldId="619"/>
            <ac:spMk id="2" creationId="{B0F8045F-D2E2-4E31-A51B-741DA9153BC1}"/>
          </ac:spMkLst>
        </pc:spChg>
      </pc:sldChg>
      <pc:sldChg chg="modSp modNotes">
        <pc:chgData name="Cristian Chilipirea" userId="34ab170da5908fc4" providerId="LiveId" clId="{3FC1AD1A-0CD5-4685-A3F8-1E28A16C15C9}" dt="2019-09-24T17:40:25.315" v="8807" actId="403"/>
        <pc:sldMkLst>
          <pc:docMk/>
          <pc:sldMk cId="983254241" sldId="620"/>
        </pc:sldMkLst>
        <pc:spChg chg="mod">
          <ac:chgData name="Cristian Chilipirea" userId="34ab170da5908fc4" providerId="LiveId" clId="{3FC1AD1A-0CD5-4685-A3F8-1E28A16C15C9}" dt="2019-09-24T17:33:05.509" v="8702" actId="6549"/>
          <ac:spMkLst>
            <pc:docMk/>
            <pc:sldMk cId="983254241" sldId="620"/>
            <ac:spMk id="2" creationId="{02B187E2-E616-44AA-8E0C-EB3ADDF9FE1C}"/>
          </ac:spMkLst>
        </pc:spChg>
      </pc:sldChg>
      <pc:sldChg chg="modSp modNotes modNotesTx">
        <pc:chgData name="Cristian Chilipirea" userId="34ab170da5908fc4" providerId="LiveId" clId="{3FC1AD1A-0CD5-4685-A3F8-1E28A16C15C9}" dt="2019-09-24T17:40:47.404" v="8812" actId="2711"/>
        <pc:sldMkLst>
          <pc:docMk/>
          <pc:sldMk cId="1693112902" sldId="621"/>
        </pc:sldMkLst>
        <pc:spChg chg="mod">
          <ac:chgData name="Cristian Chilipirea" userId="34ab170da5908fc4" providerId="LiveId" clId="{3FC1AD1A-0CD5-4685-A3F8-1E28A16C15C9}" dt="2019-09-24T17:33:02.460" v="8700" actId="20577"/>
          <ac:spMkLst>
            <pc:docMk/>
            <pc:sldMk cId="1693112902" sldId="621"/>
            <ac:spMk id="2" creationId="{677B85C4-3976-4151-B392-7DED9C4A96F0}"/>
          </ac:spMkLst>
        </pc:spChg>
        <pc:spChg chg="mod">
          <ac:chgData name="Cristian Chilipirea" userId="34ab170da5908fc4" providerId="LiveId" clId="{3FC1AD1A-0CD5-4685-A3F8-1E28A16C15C9}" dt="2019-09-24T17:12:21.327" v="8227" actId="207"/>
          <ac:spMkLst>
            <pc:docMk/>
            <pc:sldMk cId="1693112902" sldId="621"/>
            <ac:spMk id="3" creationId="{85B9BB59-F4D4-4C6D-8853-EF9A3D38746A}"/>
          </ac:spMkLst>
        </pc:spChg>
      </pc:sldChg>
      <pc:sldChg chg="modSp">
        <pc:chgData name="Cristian Chilipirea" userId="34ab170da5908fc4" providerId="LiveId" clId="{3FC1AD1A-0CD5-4685-A3F8-1E28A16C15C9}" dt="2019-09-24T17:33:16.513" v="8704" actId="20577"/>
        <pc:sldMkLst>
          <pc:docMk/>
          <pc:sldMk cId="3591667173" sldId="622"/>
        </pc:sldMkLst>
        <pc:spChg chg="mod">
          <ac:chgData name="Cristian Chilipirea" userId="34ab170da5908fc4" providerId="LiveId" clId="{3FC1AD1A-0CD5-4685-A3F8-1E28A16C15C9}" dt="2019-09-24T17:33:16.513" v="8704" actId="20577"/>
          <ac:spMkLst>
            <pc:docMk/>
            <pc:sldMk cId="3591667173" sldId="622"/>
            <ac:spMk id="2" creationId="{056CC90E-4F61-494B-ACAA-B5755CBE42F2}"/>
          </ac:spMkLst>
        </pc:spChg>
        <pc:spChg chg="mod">
          <ac:chgData name="Cristian Chilipirea" userId="34ab170da5908fc4" providerId="LiveId" clId="{3FC1AD1A-0CD5-4685-A3F8-1E28A16C15C9}" dt="2019-09-24T17:15:42.088" v="8443" actId="20577"/>
          <ac:spMkLst>
            <pc:docMk/>
            <pc:sldMk cId="3591667173" sldId="622"/>
            <ac:spMk id="27" creationId="{0CFE6B87-818E-4402-B9FE-24D2E21F15B4}"/>
          </ac:spMkLst>
        </pc:spChg>
        <pc:spChg chg="mod">
          <ac:chgData name="Cristian Chilipirea" userId="34ab170da5908fc4" providerId="LiveId" clId="{3FC1AD1A-0CD5-4685-A3F8-1E28A16C15C9}" dt="2019-09-24T17:15:32.928" v="8432" actId="20577"/>
          <ac:spMkLst>
            <pc:docMk/>
            <pc:sldMk cId="3591667173" sldId="622"/>
            <ac:spMk id="28" creationId="{93DB4A33-87D9-4939-A54F-2D384FABDFC2}"/>
          </ac:spMkLst>
        </pc:spChg>
      </pc:sldChg>
      <pc:sldChg chg="modSp">
        <pc:chgData name="Cristian Chilipirea" userId="34ab170da5908fc4" providerId="LiveId" clId="{3FC1AD1A-0CD5-4685-A3F8-1E28A16C15C9}" dt="2019-09-24T17:33:25.672" v="8717" actId="6549"/>
        <pc:sldMkLst>
          <pc:docMk/>
          <pc:sldMk cId="3871055158" sldId="623"/>
        </pc:sldMkLst>
        <pc:spChg chg="mod">
          <ac:chgData name="Cristian Chilipirea" userId="34ab170da5908fc4" providerId="LiveId" clId="{3FC1AD1A-0CD5-4685-A3F8-1E28A16C15C9}" dt="2019-09-24T17:33:25.672" v="8717" actId="6549"/>
          <ac:spMkLst>
            <pc:docMk/>
            <pc:sldMk cId="3871055158" sldId="623"/>
            <ac:spMk id="2" creationId="{52115EA3-378D-419B-BD59-46FA6FCA5D34}"/>
          </ac:spMkLst>
        </pc:spChg>
      </pc:sldChg>
      <pc:sldChg chg="modSp">
        <pc:chgData name="Cristian Chilipirea" userId="34ab170da5908fc4" providerId="LiveId" clId="{3FC1AD1A-0CD5-4685-A3F8-1E28A16C15C9}" dt="2019-09-24T17:33:45.686" v="8748" actId="6549"/>
        <pc:sldMkLst>
          <pc:docMk/>
          <pc:sldMk cId="1035402042" sldId="624"/>
        </pc:sldMkLst>
        <pc:spChg chg="mod">
          <ac:chgData name="Cristian Chilipirea" userId="34ab170da5908fc4" providerId="LiveId" clId="{3FC1AD1A-0CD5-4685-A3F8-1E28A16C15C9}" dt="2019-09-24T17:33:45.686" v="8748" actId="6549"/>
          <ac:spMkLst>
            <pc:docMk/>
            <pc:sldMk cId="1035402042" sldId="624"/>
            <ac:spMk id="2" creationId="{53B358CF-D4C1-47E6-AC13-13EBA8BA6221}"/>
          </ac:spMkLst>
        </pc:spChg>
      </pc:sldChg>
      <pc:sldChg chg="modSp">
        <pc:chgData name="Cristian Chilipirea" userId="34ab170da5908fc4" providerId="LiveId" clId="{3FC1AD1A-0CD5-4685-A3F8-1E28A16C15C9}" dt="2019-09-24T17:11:12.582" v="8208" actId="20577"/>
        <pc:sldMkLst>
          <pc:docMk/>
          <pc:sldMk cId="2430536616" sldId="625"/>
        </pc:sldMkLst>
        <pc:spChg chg="mod">
          <ac:chgData name="Cristian Chilipirea" userId="34ab170da5908fc4" providerId="LiveId" clId="{3FC1AD1A-0CD5-4685-A3F8-1E28A16C15C9}" dt="2019-09-24T17:11:12.582" v="8208" actId="20577"/>
          <ac:spMkLst>
            <pc:docMk/>
            <pc:sldMk cId="2430536616" sldId="625"/>
            <ac:spMk id="2" creationId="{F44AF469-0428-4B36-B337-459EB5267A8F}"/>
          </ac:spMkLst>
        </pc:spChg>
      </pc:sldChg>
      <pc:sldChg chg="modSp modNotes modNotesTx">
        <pc:chgData name="Cristian Chilipirea" userId="34ab170da5908fc4" providerId="LiveId" clId="{3FC1AD1A-0CD5-4685-A3F8-1E28A16C15C9}" dt="2019-09-24T17:40:54.479" v="8813" actId="404"/>
        <pc:sldMkLst>
          <pc:docMk/>
          <pc:sldMk cId="1092089267" sldId="626"/>
        </pc:sldMkLst>
        <pc:spChg chg="mod">
          <ac:chgData name="Cristian Chilipirea" userId="34ab170da5908fc4" providerId="LiveId" clId="{3FC1AD1A-0CD5-4685-A3F8-1E28A16C15C9}" dt="2019-09-24T17:33:55.491" v="8754" actId="20577"/>
          <ac:spMkLst>
            <pc:docMk/>
            <pc:sldMk cId="1092089267" sldId="626"/>
            <ac:spMk id="2" creationId="{F4212CFE-B372-4D06-B535-CD906B2AC07A}"/>
          </ac:spMkLst>
        </pc:spChg>
      </pc:sldChg>
      <pc:sldChg chg="modSp">
        <pc:chgData name="Cristian Chilipirea" userId="34ab170da5908fc4" providerId="LiveId" clId="{3FC1AD1A-0CD5-4685-A3F8-1E28A16C15C9}" dt="2019-09-24T17:33:59.116" v="8755"/>
        <pc:sldMkLst>
          <pc:docMk/>
          <pc:sldMk cId="2157519186" sldId="627"/>
        </pc:sldMkLst>
        <pc:spChg chg="mod">
          <ac:chgData name="Cristian Chilipirea" userId="34ab170da5908fc4" providerId="LiveId" clId="{3FC1AD1A-0CD5-4685-A3F8-1E28A16C15C9}" dt="2019-09-24T17:33:59.116" v="8755"/>
          <ac:spMkLst>
            <pc:docMk/>
            <pc:sldMk cId="2157519186" sldId="627"/>
            <ac:spMk id="2" creationId="{F4212CFE-B372-4D06-B535-CD906B2AC07A}"/>
          </ac:spMkLst>
        </pc:spChg>
      </pc:sldChg>
      <pc:sldChg chg="modSp">
        <pc:chgData name="Cristian Chilipirea" userId="34ab170da5908fc4" providerId="LiveId" clId="{3FC1AD1A-0CD5-4685-A3F8-1E28A16C15C9}" dt="2019-09-24T17:34:04.416" v="8757"/>
        <pc:sldMkLst>
          <pc:docMk/>
          <pc:sldMk cId="3475865016" sldId="628"/>
        </pc:sldMkLst>
        <pc:spChg chg="mod">
          <ac:chgData name="Cristian Chilipirea" userId="34ab170da5908fc4" providerId="LiveId" clId="{3FC1AD1A-0CD5-4685-A3F8-1E28A16C15C9}" dt="2019-09-24T17:34:04.416" v="8757"/>
          <ac:spMkLst>
            <pc:docMk/>
            <pc:sldMk cId="3475865016" sldId="628"/>
            <ac:spMk id="2" creationId="{F4212CFE-B372-4D06-B535-CD906B2AC07A}"/>
          </ac:spMkLst>
        </pc:spChg>
      </pc:sldChg>
      <pc:sldChg chg="modSp">
        <pc:chgData name="Cristian Chilipirea" userId="34ab170da5908fc4" providerId="LiveId" clId="{3FC1AD1A-0CD5-4685-A3F8-1E28A16C15C9}" dt="2019-09-24T17:34:10.648" v="8759"/>
        <pc:sldMkLst>
          <pc:docMk/>
          <pc:sldMk cId="399722945" sldId="629"/>
        </pc:sldMkLst>
        <pc:spChg chg="mod">
          <ac:chgData name="Cristian Chilipirea" userId="34ab170da5908fc4" providerId="LiveId" clId="{3FC1AD1A-0CD5-4685-A3F8-1E28A16C15C9}" dt="2019-09-24T17:34:10.648" v="8759"/>
          <ac:spMkLst>
            <pc:docMk/>
            <pc:sldMk cId="399722945" sldId="629"/>
            <ac:spMk id="2" creationId="{F4212CFE-B372-4D06-B535-CD906B2AC07A}"/>
          </ac:spMkLst>
        </pc:spChg>
      </pc:sldChg>
      <pc:sldChg chg="modSp">
        <pc:chgData name="Cristian Chilipirea" userId="34ab170da5908fc4" providerId="LiveId" clId="{3FC1AD1A-0CD5-4685-A3F8-1E28A16C15C9}" dt="2019-09-24T17:34:17.168" v="8761"/>
        <pc:sldMkLst>
          <pc:docMk/>
          <pc:sldMk cId="415877145" sldId="630"/>
        </pc:sldMkLst>
        <pc:spChg chg="mod">
          <ac:chgData name="Cristian Chilipirea" userId="34ab170da5908fc4" providerId="LiveId" clId="{3FC1AD1A-0CD5-4685-A3F8-1E28A16C15C9}" dt="2019-09-24T17:34:17.168" v="8761"/>
          <ac:spMkLst>
            <pc:docMk/>
            <pc:sldMk cId="415877145" sldId="630"/>
            <ac:spMk id="2" creationId="{F4212CFE-B372-4D06-B535-CD906B2AC07A}"/>
          </ac:spMkLst>
        </pc:spChg>
      </pc:sldChg>
      <pc:sldChg chg="modSp">
        <pc:chgData name="Cristian Chilipirea" userId="34ab170da5908fc4" providerId="LiveId" clId="{3FC1AD1A-0CD5-4685-A3F8-1E28A16C15C9}" dt="2019-09-24T17:35:08.393" v="8772" actId="1076"/>
        <pc:sldMkLst>
          <pc:docMk/>
          <pc:sldMk cId="2256760796" sldId="631"/>
        </pc:sldMkLst>
        <pc:spChg chg="mod">
          <ac:chgData name="Cristian Chilipirea" userId="34ab170da5908fc4" providerId="LiveId" clId="{3FC1AD1A-0CD5-4685-A3F8-1E28A16C15C9}" dt="2019-09-24T17:34:34.733" v="8766"/>
          <ac:spMkLst>
            <pc:docMk/>
            <pc:sldMk cId="2256760796" sldId="631"/>
            <ac:spMk id="2" creationId="{F4212CFE-B372-4D06-B535-CD906B2AC07A}"/>
          </ac:spMkLst>
        </pc:spChg>
        <pc:spChg chg="mod">
          <ac:chgData name="Cristian Chilipirea" userId="34ab170da5908fc4" providerId="LiveId" clId="{3FC1AD1A-0CD5-4685-A3F8-1E28A16C15C9}" dt="2019-09-24T17:35:08.393" v="8772" actId="1076"/>
          <ac:spMkLst>
            <pc:docMk/>
            <pc:sldMk cId="2256760796" sldId="631"/>
            <ac:spMk id="5" creationId="{07EBA214-5BF7-424C-81EF-F3445E9A9D6D}"/>
          </ac:spMkLst>
        </pc:spChg>
      </pc:sldChg>
      <pc:sldChg chg="modSp">
        <pc:chgData name="Cristian Chilipirea" userId="34ab170da5908fc4" providerId="LiveId" clId="{3FC1AD1A-0CD5-4685-A3F8-1E28A16C15C9}" dt="2019-09-24T17:34:31.498" v="8765"/>
        <pc:sldMkLst>
          <pc:docMk/>
          <pc:sldMk cId="3056894308" sldId="632"/>
        </pc:sldMkLst>
        <pc:spChg chg="mod">
          <ac:chgData name="Cristian Chilipirea" userId="34ab170da5908fc4" providerId="LiveId" clId="{3FC1AD1A-0CD5-4685-A3F8-1E28A16C15C9}" dt="2019-09-24T17:34:31.498" v="8765"/>
          <ac:spMkLst>
            <pc:docMk/>
            <pc:sldMk cId="3056894308" sldId="632"/>
            <ac:spMk id="2" creationId="{F4212CFE-B372-4D06-B535-CD906B2AC07A}"/>
          </ac:spMkLst>
        </pc:spChg>
      </pc:sldChg>
      <pc:sldChg chg="modSp">
        <pc:chgData name="Cristian Chilipirea" userId="34ab170da5908fc4" providerId="LiveId" clId="{3FC1AD1A-0CD5-4685-A3F8-1E28A16C15C9}" dt="2019-09-24T17:34:23.929" v="8763"/>
        <pc:sldMkLst>
          <pc:docMk/>
          <pc:sldMk cId="1561823746" sldId="633"/>
        </pc:sldMkLst>
        <pc:spChg chg="mod">
          <ac:chgData name="Cristian Chilipirea" userId="34ab170da5908fc4" providerId="LiveId" clId="{3FC1AD1A-0CD5-4685-A3F8-1E28A16C15C9}" dt="2019-09-24T17:34:23.929" v="8763"/>
          <ac:spMkLst>
            <pc:docMk/>
            <pc:sldMk cId="1561823746" sldId="633"/>
            <ac:spMk id="2" creationId="{F4212CFE-B372-4D06-B535-CD906B2AC07A}"/>
          </ac:spMkLst>
        </pc:spChg>
      </pc:sldChg>
      <pc:sldChg chg="modSp">
        <pc:chgData name="Cristian Chilipirea" userId="34ab170da5908fc4" providerId="LiveId" clId="{3FC1AD1A-0CD5-4685-A3F8-1E28A16C15C9}" dt="2019-09-24T17:34:02.060" v="8756"/>
        <pc:sldMkLst>
          <pc:docMk/>
          <pc:sldMk cId="696013976" sldId="634"/>
        </pc:sldMkLst>
        <pc:spChg chg="mod">
          <ac:chgData name="Cristian Chilipirea" userId="34ab170da5908fc4" providerId="LiveId" clId="{3FC1AD1A-0CD5-4685-A3F8-1E28A16C15C9}" dt="2019-09-24T17:34:02.060" v="8756"/>
          <ac:spMkLst>
            <pc:docMk/>
            <pc:sldMk cId="696013976" sldId="634"/>
            <ac:spMk id="2" creationId="{F4212CFE-B372-4D06-B535-CD906B2AC07A}"/>
          </ac:spMkLst>
        </pc:spChg>
      </pc:sldChg>
      <pc:sldChg chg="modSp">
        <pc:chgData name="Cristian Chilipirea" userId="34ab170da5908fc4" providerId="LiveId" clId="{3FC1AD1A-0CD5-4685-A3F8-1E28A16C15C9}" dt="2019-09-24T17:34:07.439" v="8758"/>
        <pc:sldMkLst>
          <pc:docMk/>
          <pc:sldMk cId="4191572566" sldId="635"/>
        </pc:sldMkLst>
        <pc:spChg chg="mod">
          <ac:chgData name="Cristian Chilipirea" userId="34ab170da5908fc4" providerId="LiveId" clId="{3FC1AD1A-0CD5-4685-A3F8-1E28A16C15C9}" dt="2019-09-24T17:34:07.439" v="8758"/>
          <ac:spMkLst>
            <pc:docMk/>
            <pc:sldMk cId="4191572566" sldId="635"/>
            <ac:spMk id="2" creationId="{F4212CFE-B372-4D06-B535-CD906B2AC07A}"/>
          </ac:spMkLst>
        </pc:spChg>
      </pc:sldChg>
      <pc:sldChg chg="modSp">
        <pc:chgData name="Cristian Chilipirea" userId="34ab170da5908fc4" providerId="LiveId" clId="{3FC1AD1A-0CD5-4685-A3F8-1E28A16C15C9}" dt="2019-09-24T17:34:13.593" v="8760"/>
        <pc:sldMkLst>
          <pc:docMk/>
          <pc:sldMk cId="807977974" sldId="636"/>
        </pc:sldMkLst>
        <pc:spChg chg="mod">
          <ac:chgData name="Cristian Chilipirea" userId="34ab170da5908fc4" providerId="LiveId" clId="{3FC1AD1A-0CD5-4685-A3F8-1E28A16C15C9}" dt="2019-09-24T17:34:13.593" v="8760"/>
          <ac:spMkLst>
            <pc:docMk/>
            <pc:sldMk cId="807977974" sldId="636"/>
            <ac:spMk id="2" creationId="{F4212CFE-B372-4D06-B535-CD906B2AC07A}"/>
          </ac:spMkLst>
        </pc:spChg>
      </pc:sldChg>
      <pc:sldChg chg="modSp">
        <pc:chgData name="Cristian Chilipirea" userId="34ab170da5908fc4" providerId="LiveId" clId="{3FC1AD1A-0CD5-4685-A3F8-1E28A16C15C9}" dt="2019-09-24T17:34:20.465" v="8762"/>
        <pc:sldMkLst>
          <pc:docMk/>
          <pc:sldMk cId="2574714365" sldId="637"/>
        </pc:sldMkLst>
        <pc:spChg chg="mod">
          <ac:chgData name="Cristian Chilipirea" userId="34ab170da5908fc4" providerId="LiveId" clId="{3FC1AD1A-0CD5-4685-A3F8-1E28A16C15C9}" dt="2019-09-24T17:34:20.465" v="8762"/>
          <ac:spMkLst>
            <pc:docMk/>
            <pc:sldMk cId="2574714365" sldId="637"/>
            <ac:spMk id="2" creationId="{F4212CFE-B372-4D06-B535-CD906B2AC07A}"/>
          </ac:spMkLst>
        </pc:spChg>
      </pc:sldChg>
      <pc:sldChg chg="modSp">
        <pc:chgData name="Cristian Chilipirea" userId="34ab170da5908fc4" providerId="LiveId" clId="{3FC1AD1A-0CD5-4685-A3F8-1E28A16C15C9}" dt="2019-09-24T17:34:27.393" v="8764"/>
        <pc:sldMkLst>
          <pc:docMk/>
          <pc:sldMk cId="3652549265" sldId="638"/>
        </pc:sldMkLst>
        <pc:spChg chg="mod">
          <ac:chgData name="Cristian Chilipirea" userId="34ab170da5908fc4" providerId="LiveId" clId="{3FC1AD1A-0CD5-4685-A3F8-1E28A16C15C9}" dt="2019-09-24T17:34:27.393" v="8764"/>
          <ac:spMkLst>
            <pc:docMk/>
            <pc:sldMk cId="3652549265" sldId="638"/>
            <ac:spMk id="2" creationId="{F4212CFE-B372-4D06-B535-CD906B2AC07A}"/>
          </ac:spMkLst>
        </pc:spChg>
      </pc:sldChg>
      <pc:sldChg chg="addSp delSp modSp modNotes modNotesTx">
        <pc:chgData name="Cristian Chilipirea" userId="34ab170da5908fc4" providerId="LiveId" clId="{3FC1AD1A-0CD5-4685-A3F8-1E28A16C15C9}" dt="2019-09-24T17:38:39.140" v="8795" actId="404"/>
        <pc:sldMkLst>
          <pc:docMk/>
          <pc:sldMk cId="2226103853" sldId="674"/>
        </pc:sldMkLst>
        <pc:spChg chg="mod">
          <ac:chgData name="Cristian Chilipirea" userId="34ab170da5908fc4" providerId="LiveId" clId="{3FC1AD1A-0CD5-4685-A3F8-1E28A16C15C9}" dt="2019-09-24T16:28:22.341" v="2583"/>
          <ac:spMkLst>
            <pc:docMk/>
            <pc:sldMk cId="2226103853" sldId="674"/>
            <ac:spMk id="2" creationId="{C77EA277-0F09-4B32-8D70-DF7DAF34BF19}"/>
          </ac:spMkLst>
        </pc:spChg>
        <pc:spChg chg="del">
          <ac:chgData name="Cristian Chilipirea" userId="34ab170da5908fc4" providerId="LiveId" clId="{3FC1AD1A-0CD5-4685-A3F8-1E28A16C15C9}" dt="2019-09-24T16:26:51.693" v="2567" actId="478"/>
          <ac:spMkLst>
            <pc:docMk/>
            <pc:sldMk cId="2226103853" sldId="674"/>
            <ac:spMk id="3" creationId="{339551E0-5B4F-468D-A5F2-74EA52B6C9FD}"/>
          </ac:spMkLst>
        </pc:spChg>
        <pc:spChg chg="add del mod">
          <ac:chgData name="Cristian Chilipirea" userId="34ab170da5908fc4" providerId="LiveId" clId="{3FC1AD1A-0CD5-4685-A3F8-1E28A16C15C9}" dt="2019-09-24T16:26:53.996" v="2568" actId="478"/>
          <ac:spMkLst>
            <pc:docMk/>
            <pc:sldMk cId="2226103853" sldId="674"/>
            <ac:spMk id="16" creationId="{68CC01C2-FCD1-4D33-9C0B-C08A0C8F4A6A}"/>
          </ac:spMkLst>
        </pc:spChg>
        <pc:spChg chg="add mod">
          <ac:chgData name="Cristian Chilipirea" userId="34ab170da5908fc4" providerId="LiveId" clId="{3FC1AD1A-0CD5-4685-A3F8-1E28A16C15C9}" dt="2019-09-24T16:29:01.218" v="2591" actId="207"/>
          <ac:spMkLst>
            <pc:docMk/>
            <pc:sldMk cId="2226103853" sldId="674"/>
            <ac:spMk id="17" creationId="{E5FB73C2-8DFF-415A-BA5E-2AF67DAC5EE0}"/>
          </ac:spMkLst>
        </pc:spChg>
      </pc:sldChg>
      <pc:sldChg chg="addSp delSp modSp">
        <pc:chgData name="Cristian Chilipirea" userId="34ab170da5908fc4" providerId="LiveId" clId="{3FC1AD1A-0CD5-4685-A3F8-1E28A16C15C9}" dt="2019-09-24T16:28:57.232" v="2590" actId="207"/>
        <pc:sldMkLst>
          <pc:docMk/>
          <pc:sldMk cId="3773405892" sldId="675"/>
        </pc:sldMkLst>
        <pc:spChg chg="mod">
          <ac:chgData name="Cristian Chilipirea" userId="34ab170da5908fc4" providerId="LiveId" clId="{3FC1AD1A-0CD5-4685-A3F8-1E28A16C15C9}" dt="2019-09-24T16:28:24.876" v="2584"/>
          <ac:spMkLst>
            <pc:docMk/>
            <pc:sldMk cId="3773405892" sldId="675"/>
            <ac:spMk id="2" creationId="{C77EA277-0F09-4B32-8D70-DF7DAF34BF19}"/>
          </ac:spMkLst>
        </pc:spChg>
        <pc:spChg chg="del mod">
          <ac:chgData name="Cristian Chilipirea" userId="34ab170da5908fc4" providerId="LiveId" clId="{3FC1AD1A-0CD5-4685-A3F8-1E28A16C15C9}" dt="2019-09-24T16:27:26.673" v="2573" actId="478"/>
          <ac:spMkLst>
            <pc:docMk/>
            <pc:sldMk cId="3773405892" sldId="675"/>
            <ac:spMk id="3" creationId="{339551E0-5B4F-468D-A5F2-74EA52B6C9FD}"/>
          </ac:spMkLst>
        </pc:spChg>
        <pc:spChg chg="add del mod">
          <ac:chgData name="Cristian Chilipirea" userId="34ab170da5908fc4" providerId="LiveId" clId="{3FC1AD1A-0CD5-4685-A3F8-1E28A16C15C9}" dt="2019-09-24T16:27:36.772" v="2574" actId="478"/>
          <ac:spMkLst>
            <pc:docMk/>
            <pc:sldMk cId="3773405892" sldId="675"/>
            <ac:spMk id="5" creationId="{54B2EB04-97B8-4E64-8527-8B741BCA4E52}"/>
          </ac:spMkLst>
        </pc:spChg>
        <pc:spChg chg="add mod">
          <ac:chgData name="Cristian Chilipirea" userId="34ab170da5908fc4" providerId="LiveId" clId="{3FC1AD1A-0CD5-4685-A3F8-1E28A16C15C9}" dt="2019-09-24T16:28:57.232" v="2590" actId="207"/>
          <ac:spMkLst>
            <pc:docMk/>
            <pc:sldMk cId="3773405892" sldId="675"/>
            <ac:spMk id="6" creationId="{5DAFDE3C-2EB9-472E-92BD-4E4FAF3E9091}"/>
          </ac:spMkLst>
        </pc:spChg>
      </pc:sldChg>
      <pc:sldChg chg="modSp modNotes modNotesTx">
        <pc:chgData name="Cristian Chilipirea" userId="34ab170da5908fc4" providerId="LiveId" clId="{3FC1AD1A-0CD5-4685-A3F8-1E28A16C15C9}" dt="2019-09-24T17:37:03.807" v="8776" actId="404"/>
        <pc:sldMkLst>
          <pc:docMk/>
          <pc:sldMk cId="1837309573" sldId="676"/>
        </pc:sldMkLst>
        <pc:spChg chg="mod">
          <ac:chgData name="Cristian Chilipirea" userId="34ab170da5908fc4" providerId="LiveId" clId="{3FC1AD1A-0CD5-4685-A3F8-1E28A16C15C9}" dt="2019-09-24T16:28:27.219" v="2585"/>
          <ac:spMkLst>
            <pc:docMk/>
            <pc:sldMk cId="1837309573" sldId="676"/>
            <ac:spMk id="2" creationId="{C77EA277-0F09-4B32-8D70-DF7DAF34BF19}"/>
          </ac:spMkLst>
        </pc:spChg>
        <pc:spChg chg="mod">
          <ac:chgData name="Cristian Chilipirea" userId="34ab170da5908fc4" providerId="LiveId" clId="{3FC1AD1A-0CD5-4685-A3F8-1E28A16C15C9}" dt="2019-09-24T16:29:17.712" v="2593" actId="1076"/>
          <ac:spMkLst>
            <pc:docMk/>
            <pc:sldMk cId="1837309573" sldId="676"/>
            <ac:spMk id="3" creationId="{339551E0-5B4F-468D-A5F2-74EA52B6C9FD}"/>
          </ac:spMkLst>
        </pc:spChg>
      </pc:sldChg>
      <pc:sldChg chg="modNotes modNotesTx">
        <pc:chgData name="Cristian Chilipirea" userId="34ab170da5908fc4" providerId="LiveId" clId="{3FC1AD1A-0CD5-4685-A3F8-1E28A16C15C9}" dt="2019-09-24T17:25:46.678" v="8589" actId="403"/>
        <pc:sldMkLst>
          <pc:docMk/>
          <pc:sldMk cId="1429318266" sldId="697"/>
        </pc:sldMkLst>
      </pc:sldChg>
      <pc:sldChg chg="modNotes modNotesTx">
        <pc:chgData name="Cristian Chilipirea" userId="34ab170da5908fc4" providerId="LiveId" clId="{3FC1AD1A-0CD5-4685-A3F8-1E28A16C15C9}" dt="2019-09-24T17:39:57.152" v="8802" actId="404"/>
        <pc:sldMkLst>
          <pc:docMk/>
          <pc:sldMk cId="656273675" sldId="698"/>
        </pc:sldMkLst>
      </pc:sldChg>
      <pc:sldChg chg="modSp modNotes modNotesTx">
        <pc:chgData name="Cristian Chilipirea" userId="34ab170da5908fc4" providerId="LiveId" clId="{3FC1AD1A-0CD5-4685-A3F8-1E28A16C15C9}" dt="2019-09-24T17:40:01.952" v="8803" actId="404"/>
        <pc:sldMkLst>
          <pc:docMk/>
          <pc:sldMk cId="3053016918" sldId="699"/>
        </pc:sldMkLst>
        <pc:spChg chg="mod">
          <ac:chgData name="Cristian Chilipirea" userId="34ab170da5908fc4" providerId="LiveId" clId="{3FC1AD1A-0CD5-4685-A3F8-1E28A16C15C9}" dt="2019-09-24T17:09:34.274" v="8066" actId="20577"/>
          <ac:spMkLst>
            <pc:docMk/>
            <pc:sldMk cId="3053016918" sldId="699"/>
            <ac:spMk id="3" creationId="{CDF460C6-039B-43E4-ADE4-1756021EA5EB}"/>
          </ac:spMkLst>
        </pc:spChg>
        <pc:spChg chg="mod">
          <ac:chgData name="Cristian Chilipirea" userId="34ab170da5908fc4" providerId="LiveId" clId="{3FC1AD1A-0CD5-4685-A3F8-1E28A16C15C9}" dt="2019-09-24T17:09:53.836" v="8076" actId="20577"/>
          <ac:spMkLst>
            <pc:docMk/>
            <pc:sldMk cId="3053016918" sldId="699"/>
            <ac:spMk id="6" creationId="{FFBD14EC-D791-488A-8EB7-EEDFC2A13D5F}"/>
          </ac:spMkLst>
        </pc:spChg>
        <pc:cxnChg chg="mod">
          <ac:chgData name="Cristian Chilipirea" userId="34ab170da5908fc4" providerId="LiveId" clId="{3FC1AD1A-0CD5-4685-A3F8-1E28A16C15C9}" dt="2019-09-24T17:10:50.540" v="8189" actId="692"/>
          <ac:cxnSpMkLst>
            <pc:docMk/>
            <pc:sldMk cId="3053016918" sldId="699"/>
            <ac:cxnSpMk id="7" creationId="{C49D712F-36CB-4EBD-BC32-73083F7A1E6A}"/>
          </ac:cxnSpMkLst>
        </pc:cxnChg>
        <pc:cxnChg chg="mod">
          <ac:chgData name="Cristian Chilipirea" userId="34ab170da5908fc4" providerId="LiveId" clId="{3FC1AD1A-0CD5-4685-A3F8-1E28A16C15C9}" dt="2019-09-24T17:10:50.540" v="8189" actId="692"/>
          <ac:cxnSpMkLst>
            <pc:docMk/>
            <pc:sldMk cId="3053016918" sldId="699"/>
            <ac:cxnSpMk id="9" creationId="{0CECAE2B-B1C7-4CD3-A733-7EE3399B3E77}"/>
          </ac:cxnSpMkLst>
        </pc:cxnChg>
        <pc:cxnChg chg="mod">
          <ac:chgData name="Cristian Chilipirea" userId="34ab170da5908fc4" providerId="LiveId" clId="{3FC1AD1A-0CD5-4685-A3F8-1E28A16C15C9}" dt="2019-09-24T17:10:50.540" v="8189" actId="692"/>
          <ac:cxnSpMkLst>
            <pc:docMk/>
            <pc:sldMk cId="3053016918" sldId="699"/>
            <ac:cxnSpMk id="10" creationId="{407BFCDF-CF91-49AD-A2C0-D066CE06FEB5}"/>
          </ac:cxnSpMkLst>
        </pc:cxnChg>
        <pc:cxnChg chg="mod">
          <ac:chgData name="Cristian Chilipirea" userId="34ab170da5908fc4" providerId="LiveId" clId="{3FC1AD1A-0CD5-4685-A3F8-1E28A16C15C9}" dt="2019-09-24T17:10:50.540" v="8189" actId="692"/>
          <ac:cxnSpMkLst>
            <pc:docMk/>
            <pc:sldMk cId="3053016918" sldId="699"/>
            <ac:cxnSpMk id="11" creationId="{B3E65BA6-8E51-4843-9A0F-93C2BD344EAE}"/>
          </ac:cxnSpMkLst>
        </pc:cxnChg>
      </pc:sldChg>
      <pc:sldChg chg="modSp">
        <pc:chgData name="Cristian Chilipirea" userId="34ab170da5908fc4" providerId="LiveId" clId="{3FC1AD1A-0CD5-4685-A3F8-1E28A16C15C9}" dt="2019-09-24T17:11:01.394" v="8190" actId="692"/>
        <pc:sldMkLst>
          <pc:docMk/>
          <pc:sldMk cId="4067465942" sldId="700"/>
        </pc:sldMkLst>
        <pc:spChg chg="mod">
          <ac:chgData name="Cristian Chilipirea" userId="34ab170da5908fc4" providerId="LiveId" clId="{3FC1AD1A-0CD5-4685-A3F8-1E28A16C15C9}" dt="2019-09-24T17:10:28.571" v="8188"/>
          <ac:spMkLst>
            <pc:docMk/>
            <pc:sldMk cId="4067465942" sldId="700"/>
            <ac:spMk id="3" creationId="{CDF460C6-039B-43E4-ADE4-1756021EA5EB}"/>
          </ac:spMkLst>
        </pc:spChg>
        <pc:cxnChg chg="mod">
          <ac:chgData name="Cristian Chilipirea" userId="34ab170da5908fc4" providerId="LiveId" clId="{3FC1AD1A-0CD5-4685-A3F8-1E28A16C15C9}" dt="2019-09-24T17:11:01.394" v="8190" actId="692"/>
          <ac:cxnSpMkLst>
            <pc:docMk/>
            <pc:sldMk cId="4067465942" sldId="700"/>
            <ac:cxnSpMk id="12" creationId="{798FB1BC-B407-49E8-8CC1-4C0B13E5490D}"/>
          </ac:cxnSpMkLst>
        </pc:cxnChg>
        <pc:cxnChg chg="mod">
          <ac:chgData name="Cristian Chilipirea" userId="34ab170da5908fc4" providerId="LiveId" clId="{3FC1AD1A-0CD5-4685-A3F8-1E28A16C15C9}" dt="2019-09-24T17:11:01.394" v="8190" actId="692"/>
          <ac:cxnSpMkLst>
            <pc:docMk/>
            <pc:sldMk cId="4067465942" sldId="700"/>
            <ac:cxnSpMk id="13" creationId="{2659945C-D509-4DD9-8106-2FCC0FA821D9}"/>
          </ac:cxnSpMkLst>
        </pc:cxnChg>
      </pc:sldChg>
      <pc:sldChg chg="modSp">
        <pc:chgData name="Cristian Chilipirea" userId="34ab170da5908fc4" providerId="LiveId" clId="{3FC1AD1A-0CD5-4685-A3F8-1E28A16C15C9}" dt="2019-09-24T16:37:25.369" v="3959" actId="20577"/>
        <pc:sldMkLst>
          <pc:docMk/>
          <pc:sldMk cId="2042151825" sldId="702"/>
        </pc:sldMkLst>
        <pc:spChg chg="mod">
          <ac:chgData name="Cristian Chilipirea" userId="34ab170da5908fc4" providerId="LiveId" clId="{3FC1AD1A-0CD5-4685-A3F8-1E28A16C15C9}" dt="2019-09-24T16:37:25.369" v="3959" actId="20577"/>
          <ac:spMkLst>
            <pc:docMk/>
            <pc:sldMk cId="2042151825" sldId="702"/>
            <ac:spMk id="2" creationId="{602CF468-4162-4F1C-899C-F51AB0C45CF3}"/>
          </ac:spMkLst>
        </pc:spChg>
      </pc:sldChg>
      <pc:sldChg chg="modSp">
        <pc:chgData name="Cristian Chilipirea" userId="34ab170da5908fc4" providerId="LiveId" clId="{3FC1AD1A-0CD5-4685-A3F8-1E28A16C15C9}" dt="2019-09-24T16:45:01.057" v="4589" actId="20577"/>
        <pc:sldMkLst>
          <pc:docMk/>
          <pc:sldMk cId="1836877158" sldId="703"/>
        </pc:sldMkLst>
        <pc:spChg chg="mod">
          <ac:chgData name="Cristian Chilipirea" userId="34ab170da5908fc4" providerId="LiveId" clId="{3FC1AD1A-0CD5-4685-A3F8-1E28A16C15C9}" dt="2019-09-24T16:45:01.057" v="4589" actId="20577"/>
          <ac:spMkLst>
            <pc:docMk/>
            <pc:sldMk cId="1836877158" sldId="703"/>
            <ac:spMk id="2" creationId="{24502244-D4E3-4B53-92A5-1D8E0E325BEA}"/>
          </ac:spMkLst>
        </pc:spChg>
      </pc:sldChg>
      <pc:sldChg chg="modSp modNotes modNotesTx">
        <pc:chgData name="Cristian Chilipirea" userId="34ab170da5908fc4" providerId="LiveId" clId="{3FC1AD1A-0CD5-4685-A3F8-1E28A16C15C9}" dt="2019-09-24T17:39:06.591" v="8798" actId="404"/>
        <pc:sldMkLst>
          <pc:docMk/>
          <pc:sldMk cId="3594135705" sldId="705"/>
        </pc:sldMkLst>
        <pc:spChg chg="mod">
          <ac:chgData name="Cristian Chilipirea" userId="34ab170da5908fc4" providerId="LiveId" clId="{3FC1AD1A-0CD5-4685-A3F8-1E28A16C15C9}" dt="2019-09-24T16:46:16.926" v="4608" actId="20577"/>
          <ac:spMkLst>
            <pc:docMk/>
            <pc:sldMk cId="3594135705" sldId="705"/>
            <ac:spMk id="82" creationId="{BB5A04D1-A5F3-4810-B8F0-97FE71D28633}"/>
          </ac:spMkLst>
        </pc:spChg>
        <pc:spChg chg="mod">
          <ac:chgData name="Cristian Chilipirea" userId="34ab170da5908fc4" providerId="LiveId" clId="{3FC1AD1A-0CD5-4685-A3F8-1E28A16C15C9}" dt="2019-09-24T16:46:27.721" v="4614" actId="20577"/>
          <ac:spMkLst>
            <pc:docMk/>
            <pc:sldMk cId="3594135705" sldId="705"/>
            <ac:spMk id="83" creationId="{752D0931-25E0-4127-82B1-C258751CCB4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9106" name="Rectangle 2">
            <a:extLst>
              <a:ext uri="{FF2B5EF4-FFF2-40B4-BE49-F238E27FC236}">
                <a16:creationId xmlns:a16="http://schemas.microsoft.com/office/drawing/2014/main" id="{C3F2AC8C-8735-EF44-A5B2-5ECDE2E9664D}"/>
              </a:ext>
            </a:extLst>
          </p:cNvPr>
          <p:cNvSpPr>
            <a:spLocks noGrp="1" noChangeArrowheads="1"/>
          </p:cNvSpPr>
          <p:nvPr>
            <p:ph type="hdr" sz="quarter"/>
          </p:nvPr>
        </p:nvSpPr>
        <p:spPr bwMode="auto">
          <a:xfrm>
            <a:off x="0" y="0"/>
            <a:ext cx="2878138" cy="522288"/>
          </a:xfrm>
          <a:prstGeom prst="rect">
            <a:avLst/>
          </a:prstGeom>
          <a:noFill/>
          <a:ln>
            <a:noFill/>
          </a:ln>
          <a:effectLst/>
          <a:extLst>
            <a:ext uri="{909E8E84-426E-40dd-AFC4-6F175D3DCCD1}"/>
            <a:ext uri="{91240B29-F687-4f45-9708-019B960494DF}"/>
            <a:ext uri="{AF507438-7753-43e0-B8FC-AC1667EBCBE1}"/>
          </a:extLst>
        </p:spPr>
        <p:txBody>
          <a:bodyPr vert="horz" wrap="square" lIns="89101" tIns="44550" rIns="89101" bIns="44550" numCol="1" anchor="t" anchorCtr="0" compatLnSpc="1">
            <a:prstTxWarp prst="textNoShape">
              <a:avLst/>
            </a:prstTxWarp>
          </a:bodyPr>
          <a:lstStyle>
            <a:lvl1pPr defTabSz="889000" eaLnBrk="1" hangingPunct="1">
              <a:defRPr sz="1200">
                <a:latin typeface="Arial" charset="0"/>
                <a:ea typeface="+mn-ea"/>
                <a:cs typeface="+mn-cs"/>
              </a:defRPr>
            </a:lvl1pPr>
          </a:lstStyle>
          <a:p>
            <a:pPr>
              <a:defRPr/>
            </a:pPr>
            <a:endParaRPr lang="en-GB"/>
          </a:p>
        </p:txBody>
      </p:sp>
      <p:sp>
        <p:nvSpPr>
          <p:cNvPr id="559107" name="Rectangle 3">
            <a:extLst>
              <a:ext uri="{FF2B5EF4-FFF2-40B4-BE49-F238E27FC236}">
                <a16:creationId xmlns:a16="http://schemas.microsoft.com/office/drawing/2014/main" id="{6A912965-B82C-E24D-9C3B-D0AF241523AC}"/>
              </a:ext>
            </a:extLst>
          </p:cNvPr>
          <p:cNvSpPr>
            <a:spLocks noGrp="1" noChangeArrowheads="1"/>
          </p:cNvSpPr>
          <p:nvPr>
            <p:ph type="dt" sz="quarter" idx="1"/>
          </p:nvPr>
        </p:nvSpPr>
        <p:spPr bwMode="auto">
          <a:xfrm>
            <a:off x="3762376" y="0"/>
            <a:ext cx="2952750" cy="522288"/>
          </a:xfrm>
          <a:prstGeom prst="rect">
            <a:avLst/>
          </a:prstGeom>
          <a:noFill/>
          <a:ln>
            <a:noFill/>
          </a:ln>
          <a:effectLst/>
          <a:extLst>
            <a:ext uri="{909E8E84-426E-40dd-AFC4-6F175D3DCCD1}"/>
            <a:ext uri="{91240B29-F687-4f45-9708-019B960494DF}"/>
            <a:ext uri="{AF507438-7753-43e0-B8FC-AC1667EBCBE1}"/>
          </a:extLst>
        </p:spPr>
        <p:txBody>
          <a:bodyPr vert="horz" wrap="square" lIns="89101" tIns="44550" rIns="89101" bIns="44550" numCol="1" anchor="t" anchorCtr="0" compatLnSpc="1">
            <a:prstTxWarp prst="textNoShape">
              <a:avLst/>
            </a:prstTxWarp>
          </a:bodyPr>
          <a:lstStyle>
            <a:lvl1pPr algn="r" defTabSz="889000" eaLnBrk="1" hangingPunct="1">
              <a:defRPr sz="1200">
                <a:latin typeface="Arial" charset="0"/>
                <a:ea typeface="+mn-ea"/>
                <a:cs typeface="+mn-cs"/>
              </a:defRPr>
            </a:lvl1pPr>
          </a:lstStyle>
          <a:p>
            <a:pPr>
              <a:defRPr/>
            </a:pPr>
            <a:endParaRPr lang="en-GB"/>
          </a:p>
        </p:txBody>
      </p:sp>
      <p:sp>
        <p:nvSpPr>
          <p:cNvPr id="559108" name="Rectangle 4">
            <a:extLst>
              <a:ext uri="{FF2B5EF4-FFF2-40B4-BE49-F238E27FC236}">
                <a16:creationId xmlns:a16="http://schemas.microsoft.com/office/drawing/2014/main" id="{3853EBF1-6178-4444-A8C6-3069AD37CE52}"/>
              </a:ext>
            </a:extLst>
          </p:cNvPr>
          <p:cNvSpPr>
            <a:spLocks noGrp="1" noChangeArrowheads="1"/>
          </p:cNvSpPr>
          <p:nvPr>
            <p:ph type="ftr" sz="quarter" idx="2"/>
          </p:nvPr>
        </p:nvSpPr>
        <p:spPr bwMode="auto">
          <a:xfrm>
            <a:off x="0" y="9323388"/>
            <a:ext cx="2878138" cy="522288"/>
          </a:xfrm>
          <a:prstGeom prst="rect">
            <a:avLst/>
          </a:prstGeom>
          <a:noFill/>
          <a:ln>
            <a:noFill/>
          </a:ln>
          <a:effectLst/>
          <a:extLst>
            <a:ext uri="{909E8E84-426E-40dd-AFC4-6F175D3DCCD1}"/>
            <a:ext uri="{91240B29-F687-4f45-9708-019B960494DF}"/>
            <a:ext uri="{AF507438-7753-43e0-B8FC-AC1667EBCBE1}"/>
          </a:extLst>
        </p:spPr>
        <p:txBody>
          <a:bodyPr vert="horz" wrap="square" lIns="89101" tIns="44550" rIns="89101" bIns="44550" numCol="1" anchor="b" anchorCtr="0" compatLnSpc="1">
            <a:prstTxWarp prst="textNoShape">
              <a:avLst/>
            </a:prstTxWarp>
          </a:bodyPr>
          <a:lstStyle>
            <a:lvl1pPr defTabSz="889000" eaLnBrk="1" hangingPunct="1">
              <a:defRPr sz="1200">
                <a:latin typeface="Arial" charset="0"/>
                <a:ea typeface="+mn-ea"/>
                <a:cs typeface="+mn-cs"/>
              </a:defRPr>
            </a:lvl1pPr>
          </a:lstStyle>
          <a:p>
            <a:pPr>
              <a:defRPr/>
            </a:pPr>
            <a:endParaRPr lang="en-GB"/>
          </a:p>
        </p:txBody>
      </p:sp>
      <p:sp>
        <p:nvSpPr>
          <p:cNvPr id="559109" name="Rectangle 5">
            <a:extLst>
              <a:ext uri="{FF2B5EF4-FFF2-40B4-BE49-F238E27FC236}">
                <a16:creationId xmlns:a16="http://schemas.microsoft.com/office/drawing/2014/main" id="{78E04CD7-A96F-D446-B767-FC53C6EDBD5E}"/>
              </a:ext>
            </a:extLst>
          </p:cNvPr>
          <p:cNvSpPr>
            <a:spLocks noGrp="1" noChangeArrowheads="1"/>
          </p:cNvSpPr>
          <p:nvPr>
            <p:ph type="sldNum" sz="quarter" idx="3"/>
          </p:nvPr>
        </p:nvSpPr>
        <p:spPr bwMode="auto">
          <a:xfrm>
            <a:off x="3762376" y="9323388"/>
            <a:ext cx="2952750" cy="522288"/>
          </a:xfrm>
          <a:prstGeom prst="rect">
            <a:avLst/>
          </a:prstGeom>
          <a:noFill/>
          <a:ln>
            <a:noFill/>
          </a:ln>
          <a:effectLst/>
          <a:extLst>
            <a:ext uri="{909E8E84-426E-40dd-AFC4-6F175D3DCCD1}"/>
            <a:ext uri="{91240B29-F687-4f45-9708-019B960494DF}"/>
            <a:ext uri="{AF507438-7753-43e0-B8FC-AC1667EBCBE1}"/>
          </a:extLst>
        </p:spPr>
        <p:txBody>
          <a:bodyPr vert="horz" wrap="square" lIns="89101" tIns="44550" rIns="89101" bIns="44550" numCol="1" anchor="b" anchorCtr="0" compatLnSpc="1">
            <a:prstTxWarp prst="textNoShape">
              <a:avLst/>
            </a:prstTxWarp>
          </a:bodyPr>
          <a:lstStyle>
            <a:lvl1pPr algn="r" defTabSz="889000" eaLnBrk="1" hangingPunct="1">
              <a:defRPr sz="1200">
                <a:latin typeface="Arial" charset="0"/>
                <a:ea typeface="ＭＳ Ｐゴシック" charset="-128"/>
              </a:defRPr>
            </a:lvl1pPr>
          </a:lstStyle>
          <a:p>
            <a:pPr>
              <a:defRPr/>
            </a:pPr>
            <a:fld id="{FAF4125F-9075-4FF1-89D1-08E1A766A3DA}"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1DAFC31A-959A-894B-85AF-D4BC778BD3FA}"/>
              </a:ext>
            </a:extLst>
          </p:cNvPr>
          <p:cNvSpPr>
            <a:spLocks noGrp="1" noChangeArrowheads="1"/>
          </p:cNvSpPr>
          <p:nvPr>
            <p:ph type="hdr" sz="quarter"/>
          </p:nvPr>
        </p:nvSpPr>
        <p:spPr bwMode="auto">
          <a:xfrm>
            <a:off x="0" y="1"/>
            <a:ext cx="2901950" cy="492125"/>
          </a:xfrm>
          <a:prstGeom prst="rect">
            <a:avLst/>
          </a:prstGeom>
          <a:noFill/>
          <a:ln>
            <a:noFill/>
          </a:ln>
          <a:effectLst/>
          <a:extLst>
            <a:ext uri="{909E8E84-426E-40dd-AFC4-6F175D3DCCD1}"/>
            <a:ext uri="{91240B29-F687-4f45-9708-019B960494DF}"/>
            <a:ext uri="{AF507438-7753-43e0-B8FC-AC1667EBCBE1}"/>
          </a:extLst>
        </p:spPr>
        <p:txBody>
          <a:bodyPr vert="horz" wrap="square" lIns="94475" tIns="47239" rIns="94475" bIns="47239" numCol="1" anchor="t" anchorCtr="0" compatLnSpc="1">
            <a:prstTxWarp prst="textNoShape">
              <a:avLst/>
            </a:prstTxWarp>
          </a:bodyPr>
          <a:lstStyle>
            <a:lvl1pPr defTabSz="942975" eaLnBrk="1" hangingPunct="1">
              <a:defRPr sz="1300">
                <a:latin typeface="Arial" charset="0"/>
                <a:ea typeface="+mn-ea"/>
                <a:cs typeface="+mn-cs"/>
              </a:defRPr>
            </a:lvl1pPr>
          </a:lstStyle>
          <a:p>
            <a:pPr>
              <a:defRPr/>
            </a:pPr>
            <a:endParaRPr lang="en-GB"/>
          </a:p>
        </p:txBody>
      </p:sp>
      <p:sp>
        <p:nvSpPr>
          <p:cNvPr id="6147" name="Rectangle 3">
            <a:extLst>
              <a:ext uri="{FF2B5EF4-FFF2-40B4-BE49-F238E27FC236}">
                <a16:creationId xmlns:a16="http://schemas.microsoft.com/office/drawing/2014/main" id="{31D9279F-09F5-644B-B29E-2565EE893C6A}"/>
              </a:ext>
            </a:extLst>
          </p:cNvPr>
          <p:cNvSpPr>
            <a:spLocks noGrp="1" noChangeArrowheads="1"/>
          </p:cNvSpPr>
          <p:nvPr>
            <p:ph type="dt" idx="1"/>
          </p:nvPr>
        </p:nvSpPr>
        <p:spPr bwMode="auto">
          <a:xfrm>
            <a:off x="3797300" y="1"/>
            <a:ext cx="2901950" cy="492125"/>
          </a:xfrm>
          <a:prstGeom prst="rect">
            <a:avLst/>
          </a:prstGeom>
          <a:noFill/>
          <a:ln>
            <a:noFill/>
          </a:ln>
          <a:effectLst/>
          <a:extLst>
            <a:ext uri="{909E8E84-426E-40dd-AFC4-6F175D3DCCD1}"/>
            <a:ext uri="{91240B29-F687-4f45-9708-019B960494DF}"/>
            <a:ext uri="{AF507438-7753-43e0-B8FC-AC1667EBCBE1}"/>
          </a:extLst>
        </p:spPr>
        <p:txBody>
          <a:bodyPr vert="horz" wrap="square" lIns="94475" tIns="47239" rIns="94475" bIns="47239" numCol="1" anchor="t" anchorCtr="0" compatLnSpc="1">
            <a:prstTxWarp prst="textNoShape">
              <a:avLst/>
            </a:prstTxWarp>
          </a:bodyPr>
          <a:lstStyle>
            <a:lvl1pPr algn="r" defTabSz="942975" eaLnBrk="1" hangingPunct="1">
              <a:defRPr sz="1300">
                <a:latin typeface="Arial" charset="0"/>
                <a:ea typeface="+mn-ea"/>
                <a:cs typeface="+mn-cs"/>
              </a:defRPr>
            </a:lvl1pPr>
          </a:lstStyle>
          <a:p>
            <a:pPr>
              <a:defRPr/>
            </a:pPr>
            <a:endParaRPr lang="en-GB"/>
          </a:p>
        </p:txBody>
      </p:sp>
      <p:sp>
        <p:nvSpPr>
          <p:cNvPr id="13316" name="Rectangle 4">
            <a:extLst>
              <a:ext uri="{FF2B5EF4-FFF2-40B4-BE49-F238E27FC236}">
                <a16:creationId xmlns:a16="http://schemas.microsoft.com/office/drawing/2014/main" id="{0997C238-63AA-4742-8A35-398804C4E86E}"/>
              </a:ext>
            </a:extLst>
          </p:cNvPr>
          <p:cNvSpPr>
            <a:spLocks noGrp="1" noRot="1" noChangeAspect="1" noChangeArrowheads="1" noTextEdit="1"/>
          </p:cNvSpPr>
          <p:nvPr>
            <p:ph type="sldImg" idx="2"/>
          </p:nvPr>
        </p:nvSpPr>
        <p:spPr bwMode="auto">
          <a:xfrm>
            <a:off x="890588" y="738188"/>
            <a:ext cx="4919662" cy="36909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047204AC-23DA-4D49-9A6C-58E527EBD388}"/>
              </a:ext>
            </a:extLst>
          </p:cNvPr>
          <p:cNvSpPr>
            <a:spLocks noGrp="1" noChangeArrowheads="1"/>
          </p:cNvSpPr>
          <p:nvPr>
            <p:ph type="body" sz="quarter" idx="3"/>
          </p:nvPr>
        </p:nvSpPr>
        <p:spPr bwMode="auto">
          <a:xfrm>
            <a:off x="893764" y="4672013"/>
            <a:ext cx="4911725" cy="4425950"/>
          </a:xfrm>
          <a:prstGeom prst="rect">
            <a:avLst/>
          </a:prstGeom>
          <a:noFill/>
          <a:ln>
            <a:noFill/>
          </a:ln>
          <a:effectLst/>
          <a:extLst>
            <a:ext uri="{909E8E84-426E-40dd-AFC4-6F175D3DCCD1}"/>
            <a:ext uri="{91240B29-F687-4f45-9708-019B960494DF}"/>
            <a:ext uri="{AF507438-7753-43e0-B8FC-AC1667EBCBE1}"/>
          </a:extLst>
        </p:spPr>
        <p:txBody>
          <a:bodyPr vert="horz" wrap="square" lIns="94475" tIns="47239" rIns="94475" bIns="47239" numCol="1" anchor="t" anchorCtr="0" compatLnSpc="1">
            <a:prstTxWarp prst="textNoShape">
              <a:avLst/>
            </a:prstTxWarp>
          </a:bodyPr>
          <a:lstStyle/>
          <a:p>
            <a:pPr lvl="0"/>
            <a:r>
              <a:rPr lang="en-GB" altLang="en-US" noProof="0"/>
              <a:t>Klicken Sie, um die Formate des Vorlagentextes zu bearbeiten</a:t>
            </a:r>
          </a:p>
          <a:p>
            <a:pPr lvl="1"/>
            <a:r>
              <a:rPr lang="en-GB" altLang="en-US" noProof="0"/>
              <a:t>Zweite Ebene</a:t>
            </a:r>
          </a:p>
          <a:p>
            <a:pPr lvl="2"/>
            <a:r>
              <a:rPr lang="en-GB" altLang="en-US" noProof="0"/>
              <a:t>Dritte Ebene</a:t>
            </a:r>
          </a:p>
          <a:p>
            <a:pPr lvl="3"/>
            <a:r>
              <a:rPr lang="en-GB" altLang="en-US" noProof="0"/>
              <a:t>Vierte Ebene</a:t>
            </a:r>
          </a:p>
          <a:p>
            <a:pPr lvl="4"/>
            <a:r>
              <a:rPr lang="en-GB" altLang="en-US" noProof="0"/>
              <a:t>Fünfte Ebene</a:t>
            </a:r>
          </a:p>
        </p:txBody>
      </p:sp>
      <p:sp>
        <p:nvSpPr>
          <p:cNvPr id="6150" name="Rectangle 6">
            <a:extLst>
              <a:ext uri="{FF2B5EF4-FFF2-40B4-BE49-F238E27FC236}">
                <a16:creationId xmlns:a16="http://schemas.microsoft.com/office/drawing/2014/main" id="{E528FC1C-BEF6-2441-B20C-C8BA7028C761}"/>
              </a:ext>
            </a:extLst>
          </p:cNvPr>
          <p:cNvSpPr>
            <a:spLocks noGrp="1" noChangeArrowheads="1"/>
          </p:cNvSpPr>
          <p:nvPr>
            <p:ph type="ftr" sz="quarter" idx="4"/>
          </p:nvPr>
        </p:nvSpPr>
        <p:spPr bwMode="auto">
          <a:xfrm>
            <a:off x="0" y="9345614"/>
            <a:ext cx="2901950" cy="490537"/>
          </a:xfrm>
          <a:prstGeom prst="rect">
            <a:avLst/>
          </a:prstGeom>
          <a:noFill/>
          <a:ln>
            <a:noFill/>
          </a:ln>
          <a:effectLst/>
          <a:extLst>
            <a:ext uri="{909E8E84-426E-40dd-AFC4-6F175D3DCCD1}"/>
            <a:ext uri="{91240B29-F687-4f45-9708-019B960494DF}"/>
            <a:ext uri="{AF507438-7753-43e0-B8FC-AC1667EBCBE1}"/>
          </a:extLst>
        </p:spPr>
        <p:txBody>
          <a:bodyPr vert="horz" wrap="square" lIns="94475" tIns="47239" rIns="94475" bIns="47239" numCol="1" anchor="b" anchorCtr="0" compatLnSpc="1">
            <a:prstTxWarp prst="textNoShape">
              <a:avLst/>
            </a:prstTxWarp>
          </a:bodyPr>
          <a:lstStyle>
            <a:lvl1pPr defTabSz="942975" eaLnBrk="1" hangingPunct="1">
              <a:defRPr sz="1300">
                <a:latin typeface="Arial" charset="0"/>
                <a:ea typeface="+mn-ea"/>
                <a:cs typeface="+mn-cs"/>
              </a:defRPr>
            </a:lvl1pPr>
          </a:lstStyle>
          <a:p>
            <a:pPr>
              <a:defRPr/>
            </a:pPr>
            <a:endParaRPr lang="en-GB"/>
          </a:p>
        </p:txBody>
      </p:sp>
      <p:sp>
        <p:nvSpPr>
          <p:cNvPr id="6151" name="Rectangle 7">
            <a:extLst>
              <a:ext uri="{FF2B5EF4-FFF2-40B4-BE49-F238E27FC236}">
                <a16:creationId xmlns:a16="http://schemas.microsoft.com/office/drawing/2014/main" id="{35047CC7-2422-B34B-A33F-2BB7B819A712}"/>
              </a:ext>
            </a:extLst>
          </p:cNvPr>
          <p:cNvSpPr>
            <a:spLocks noGrp="1" noChangeArrowheads="1"/>
          </p:cNvSpPr>
          <p:nvPr>
            <p:ph type="sldNum" sz="quarter" idx="5"/>
          </p:nvPr>
        </p:nvSpPr>
        <p:spPr bwMode="auto">
          <a:xfrm>
            <a:off x="3797300" y="9345614"/>
            <a:ext cx="2901950" cy="490537"/>
          </a:xfrm>
          <a:prstGeom prst="rect">
            <a:avLst/>
          </a:prstGeom>
          <a:noFill/>
          <a:ln>
            <a:noFill/>
          </a:ln>
          <a:effectLst/>
          <a:extLst>
            <a:ext uri="{909E8E84-426E-40dd-AFC4-6F175D3DCCD1}"/>
            <a:ext uri="{91240B29-F687-4f45-9708-019B960494DF}"/>
            <a:ext uri="{AF507438-7753-43e0-B8FC-AC1667EBCBE1}"/>
          </a:extLst>
        </p:spPr>
        <p:txBody>
          <a:bodyPr vert="horz" wrap="square" lIns="94475" tIns="47239" rIns="94475" bIns="47239" numCol="1" anchor="b" anchorCtr="0" compatLnSpc="1">
            <a:prstTxWarp prst="textNoShape">
              <a:avLst/>
            </a:prstTxWarp>
          </a:bodyPr>
          <a:lstStyle>
            <a:lvl1pPr algn="r" defTabSz="942975" eaLnBrk="1" hangingPunct="1">
              <a:defRPr sz="1300">
                <a:latin typeface="Arial" charset="0"/>
                <a:ea typeface="ＭＳ Ｐゴシック" charset="-128"/>
              </a:defRPr>
            </a:lvl1pPr>
          </a:lstStyle>
          <a:p>
            <a:pPr>
              <a:defRPr/>
            </a:pPr>
            <a:fld id="{AB25B644-9825-4291-AFB4-44863C374B2B}"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1026">
            <a:extLst>
              <a:ext uri="{FF2B5EF4-FFF2-40B4-BE49-F238E27FC236}">
                <a16:creationId xmlns:a16="http://schemas.microsoft.com/office/drawing/2014/main" id="{C53935B0-DBB4-0144-ABBD-096EE49CD5C4}"/>
              </a:ext>
            </a:extLst>
          </p:cNvPr>
          <p:cNvSpPr>
            <a:spLocks noGrp="1" noChangeArrowheads="1"/>
          </p:cNvSpPr>
          <p:nvPr>
            <p:ph type="body" idx="1"/>
          </p:nvPr>
        </p:nvSpPr>
        <p:spPr>
          <a:xfrm>
            <a:off x="242889" y="5253038"/>
            <a:ext cx="6283325" cy="4051300"/>
          </a:xfrm>
          <a:extLst>
            <a:ext uri="{FAA26D3D-D897-4be2-8F04-BA451C77F1D7}"/>
            <a:ext uri="{AF507438-7753-43e0-B8FC-AC1667EBCBE1}"/>
          </a:extLst>
        </p:spPr>
        <p:txBody>
          <a:bodyPr lIns="89384" tIns="44694" rIns="89384" bIns="44694"/>
          <a:lstStyle/>
          <a:p>
            <a:pPr eaLnBrk="1" hangingPunct="1">
              <a:defRPr/>
            </a:pPr>
            <a:endParaRPr lang="en-GB" dirty="0">
              <a:cs typeface="+mn-cs"/>
            </a:endParaRPr>
          </a:p>
        </p:txBody>
      </p:sp>
      <p:sp>
        <p:nvSpPr>
          <p:cNvPr id="16387" name="Rectangle 1027">
            <a:extLst>
              <a:ext uri="{FF2B5EF4-FFF2-40B4-BE49-F238E27FC236}">
                <a16:creationId xmlns:a16="http://schemas.microsoft.com/office/drawing/2014/main" id="{B914E21E-0120-4DDA-A9B8-CA746B38F143}"/>
              </a:ext>
            </a:extLst>
          </p:cNvPr>
          <p:cNvSpPr>
            <a:spLocks noGrp="1" noRot="1" noChangeAspect="1" noChangeArrowheads="1" noTextEdit="1"/>
          </p:cNvSpPr>
          <p:nvPr>
            <p:ph type="sldImg"/>
          </p:nvPr>
        </p:nvSpPr>
        <p:spPr>
          <a:xfrm>
            <a:off x="1588" y="0"/>
            <a:ext cx="6696075" cy="5022850"/>
          </a:xfr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https://en.wikipedia.org/wiki/CMOS#/media/File:CMOS_inverter.svg</a:t>
            </a:r>
            <a:endParaRPr lang="ro-RO" dirty="0"/>
          </a:p>
          <a:p>
            <a:endParaRPr lang="ro-RO" dirty="0"/>
          </a:p>
          <a:p>
            <a:r>
              <a:rPr lang="ro-RO" sz="1600" dirty="0"/>
              <a:t>În momentul în care avem o tranziție de la 1 la 0 sau de la 0 la 1 pe CMOS se deschid ambele tranzistoare și lasă curentul să treacă. CMOS-</a:t>
            </a:r>
            <a:r>
              <a:rPr lang="ro-RO" sz="1600" dirty="0" err="1"/>
              <a:t>ul</a:t>
            </a:r>
            <a:r>
              <a:rPr lang="ro-RO" sz="1600" dirty="0"/>
              <a:t> se încălzește.</a:t>
            </a:r>
          </a:p>
          <a:p>
            <a:r>
              <a:rPr lang="ro-RO" sz="1600" dirty="0"/>
              <a:t>Astfel dacă creștem frecvența CMOS-urile din procesor vor sta mai mult timp în perioade de tranziție și căldura degajată va crește și ea. Din acest motiv nu putem crește frecvența procesoarelor și suntem nevoiți să folosim arhitecturi </a:t>
            </a:r>
            <a:r>
              <a:rPr lang="ro-RO" sz="1600" dirty="0" err="1"/>
              <a:t>multi-core</a:t>
            </a:r>
            <a:r>
              <a:rPr lang="ro-RO" sz="1600" dirty="0"/>
              <a:t>.</a:t>
            </a:r>
            <a:endParaRPr lang="en-US" sz="1600" dirty="0"/>
          </a:p>
        </p:txBody>
      </p:sp>
    </p:spTree>
    <p:extLst>
      <p:ext uri="{BB962C8B-B14F-4D97-AF65-F5344CB8AC3E}">
        <p14:creationId xmlns:p14="http://schemas.microsoft.com/office/powerpoint/2010/main" val="121134035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6521347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0793388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2400864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5341774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78571056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62608463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2865687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31469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https://www.lg.com/us/images/smart-watches/md05800429/gallery/medium01.jpg</a:t>
            </a:r>
            <a:endParaRPr lang="ro-RO" dirty="0"/>
          </a:p>
          <a:p>
            <a:endParaRPr lang="en-US" dirty="0"/>
          </a:p>
        </p:txBody>
      </p:sp>
    </p:spTree>
    <p:extLst>
      <p:ext uri="{BB962C8B-B14F-4D97-AF65-F5344CB8AC3E}">
        <p14:creationId xmlns:p14="http://schemas.microsoft.com/office/powerpoint/2010/main" val="5886202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59033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456858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11989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https://en.wikipedia.org/wiki/CMOS#/media/File:CMOS_inverter.svg</a:t>
            </a:r>
          </a:p>
        </p:txBody>
      </p:sp>
    </p:spTree>
    <p:extLst>
      <p:ext uri="{BB962C8B-B14F-4D97-AF65-F5344CB8AC3E}">
        <p14:creationId xmlns:p14="http://schemas.microsoft.com/office/powerpoint/2010/main" val="36529987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950058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388103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https://boinc.berkeley.edu/</a:t>
            </a:r>
          </a:p>
        </p:txBody>
      </p:sp>
    </p:spTree>
    <p:extLst>
      <p:ext uri="{BB962C8B-B14F-4D97-AF65-F5344CB8AC3E}">
        <p14:creationId xmlns:p14="http://schemas.microsoft.com/office/powerpoint/2010/main" val="3164582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70710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08066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600" dirty="0"/>
              <a:t>Intel </a:t>
            </a:r>
            <a:r>
              <a:rPr lang="ro-RO" sz="1600" dirty="0" err="1"/>
              <a:t>core</a:t>
            </a:r>
            <a:r>
              <a:rPr lang="ro-RO" sz="1600" dirty="0"/>
              <a:t> i9 X-</a:t>
            </a:r>
            <a:r>
              <a:rPr lang="ro-RO" sz="1600" dirty="0" err="1"/>
              <a:t>Series</a:t>
            </a:r>
            <a:endParaRPr lang="ro-RO" sz="1600" dirty="0"/>
          </a:p>
          <a:p>
            <a:r>
              <a:rPr lang="ro-RO" dirty="0"/>
              <a:t>https://www.bhphotovideo.com/images/images2500x2500/intel_cd8067303734701_core_i9_7940x_tetradeca_core_14_core_1368050.jpg</a:t>
            </a:r>
          </a:p>
          <a:p>
            <a:endParaRPr lang="ro-RO" dirty="0"/>
          </a:p>
          <a:p>
            <a:r>
              <a:rPr lang="ro-RO" sz="1600" dirty="0"/>
              <a:t>Grid </a:t>
            </a:r>
            <a:r>
              <a:rPr lang="ro-RO" sz="1600" dirty="0" err="1"/>
              <a:t>from</a:t>
            </a:r>
            <a:r>
              <a:rPr lang="ro-RO" sz="1600" dirty="0"/>
              <a:t> </a:t>
            </a:r>
            <a:r>
              <a:rPr lang="en-US" dirty="0"/>
              <a:t>https://computing.llnl.gov/tutorials/lc_resources/images/quartz01.1000pix.jpg</a:t>
            </a:r>
            <a:endParaRPr lang="ro-RO" dirty="0"/>
          </a:p>
          <a:p>
            <a:endParaRPr lang="ro-RO" dirty="0"/>
          </a:p>
          <a:p>
            <a:r>
              <a:rPr lang="ro-RO" sz="1600" dirty="0"/>
              <a:t>Monalisa</a:t>
            </a:r>
            <a:endParaRPr lang="en-US" dirty="0"/>
          </a:p>
        </p:txBody>
      </p:sp>
    </p:spTree>
    <p:extLst>
      <p:ext uri="{BB962C8B-B14F-4D97-AF65-F5344CB8AC3E}">
        <p14:creationId xmlns:p14="http://schemas.microsoft.com/office/powerpoint/2010/main" val="1722092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06379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388563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6520997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200769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ro-RO" sz="1600" dirty="0"/>
              <a:t>La fiecare pas (fiecare </a:t>
            </a:r>
            <a:r>
              <a:rPr lang="ro-RO" sz="1600" dirty="0" err="1"/>
              <a:t>tick</a:t>
            </a:r>
            <a:r>
              <a:rPr lang="ro-RO" sz="1600" dirty="0"/>
              <a:t> de procesor) toate procesoarele execută aceeași instrucțiune, dar pot executa instrucțiunea pe date diferite. Sunt sincrone (</a:t>
            </a:r>
            <a:r>
              <a:rPr lang="ro-RO" sz="1600" dirty="0" err="1"/>
              <a:t>lockstep</a:t>
            </a:r>
            <a:r>
              <a:rPr lang="ro-RO" sz="1600" dirty="0"/>
              <a:t>).</a:t>
            </a:r>
            <a:endParaRPr lang="en-US" sz="1600" dirty="0"/>
          </a:p>
          <a:p>
            <a:pPr eaLnBrk="1" hangingPunct="1">
              <a:spcBef>
                <a:spcPct val="0"/>
              </a:spcBef>
            </a:pPr>
            <a:r>
              <a:rPr lang="ro-RO" sz="1600" dirty="0"/>
              <a:t>Foarte bune pentru probleme cu un grad mare de regularitate, gen procesarea de imagini.</a:t>
            </a:r>
          </a:p>
          <a:p>
            <a:endParaRPr lang="en-US" sz="1400" dirty="0"/>
          </a:p>
        </p:txBody>
      </p:sp>
    </p:spTree>
    <p:extLst>
      <p:ext uri="{BB962C8B-B14F-4D97-AF65-F5344CB8AC3E}">
        <p14:creationId xmlns:p14="http://schemas.microsoft.com/office/powerpoint/2010/main" val="25137005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ro-RO" sz="1600" dirty="0"/>
              <a:t>Procesoarele primesc un singur flux de date dar pot executa instrucțiuni diferite.</a:t>
            </a:r>
          </a:p>
          <a:p>
            <a:pPr eaLnBrk="1" hangingPunct="1">
              <a:spcBef>
                <a:spcPct val="0"/>
              </a:spcBef>
            </a:pPr>
            <a:r>
              <a:rPr lang="ro-RO" sz="1600" dirty="0"/>
              <a:t>Nu este popular, un exemplu ar fi </a:t>
            </a:r>
            <a:r>
              <a:rPr lang="en-US" sz="1600" dirty="0"/>
              <a:t>experimental Carnegie-Mellon </a:t>
            </a:r>
            <a:r>
              <a:rPr lang="en-US" sz="1600" dirty="0" err="1"/>
              <a:t>C.mmp</a:t>
            </a:r>
            <a:r>
              <a:rPr lang="en-US" sz="1600" dirty="0"/>
              <a:t> computer (1971). </a:t>
            </a:r>
          </a:p>
          <a:p>
            <a:pPr eaLnBrk="1" hangingPunct="1">
              <a:spcBef>
                <a:spcPct val="0"/>
              </a:spcBef>
            </a:pPr>
            <a:r>
              <a:rPr lang="ro-RO" sz="1600" dirty="0"/>
              <a:t>Utilizări</a:t>
            </a:r>
            <a:r>
              <a:rPr lang="en-US" sz="1600" dirty="0"/>
              <a:t>: </a:t>
            </a:r>
          </a:p>
          <a:p>
            <a:pPr lvl="1" eaLnBrk="1" hangingPunct="1">
              <a:spcBef>
                <a:spcPct val="0"/>
              </a:spcBef>
            </a:pPr>
            <a:r>
              <a:rPr lang="ro-RO" sz="1600" dirty="0"/>
              <a:t>Analize pe mai multe frecvențe a unui singur semnal.</a:t>
            </a:r>
            <a:r>
              <a:rPr lang="en-US" sz="1600" dirty="0"/>
              <a:t> </a:t>
            </a:r>
            <a:endParaRPr lang="ro-RO" sz="1600" dirty="0"/>
          </a:p>
          <a:p>
            <a:pPr lvl="1" eaLnBrk="1" hangingPunct="1">
              <a:spcBef>
                <a:spcPct val="0"/>
              </a:spcBef>
            </a:pPr>
            <a:r>
              <a:rPr lang="ro-RO" sz="1600" dirty="0"/>
              <a:t>Decriptare cu mai mulți algoritmi asupra unui singur set de date. (spargere de coduri)</a:t>
            </a:r>
            <a:endParaRPr lang="en-US" sz="1600" dirty="0"/>
          </a:p>
          <a:p>
            <a:endParaRPr lang="en-US" dirty="0"/>
          </a:p>
        </p:txBody>
      </p:sp>
    </p:spTree>
    <p:extLst>
      <p:ext uri="{BB962C8B-B14F-4D97-AF65-F5344CB8AC3E}">
        <p14:creationId xmlns:p14="http://schemas.microsoft.com/office/powerpoint/2010/main" val="25903414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ro-RO" sz="1600" dirty="0"/>
              <a:t>Toate procesoarele funcționează independent, instrucțiuni diferite pe date diferite. </a:t>
            </a:r>
          </a:p>
          <a:p>
            <a:pPr eaLnBrk="1" hangingPunct="1">
              <a:spcBef>
                <a:spcPct val="0"/>
              </a:spcBef>
            </a:pPr>
            <a:r>
              <a:rPr lang="ro-RO" sz="1600" dirty="0"/>
              <a:t>Cel mai folosite. </a:t>
            </a:r>
          </a:p>
          <a:p>
            <a:pPr eaLnBrk="1" hangingPunct="1">
              <a:spcBef>
                <a:spcPct val="0"/>
              </a:spcBef>
            </a:pPr>
            <a:br>
              <a:rPr lang="en-US" sz="1600" dirty="0"/>
            </a:br>
            <a:br>
              <a:rPr lang="en-US" sz="1600" dirty="0"/>
            </a:br>
            <a:endParaRPr lang="en-US" sz="1600" dirty="0"/>
          </a:p>
          <a:p>
            <a:endParaRPr lang="en-US" sz="1600" dirty="0"/>
          </a:p>
        </p:txBody>
      </p:sp>
    </p:spTree>
    <p:extLst>
      <p:ext uri="{BB962C8B-B14F-4D97-AF65-F5344CB8AC3E}">
        <p14:creationId xmlns:p14="http://schemas.microsoft.com/office/powerpoint/2010/main" val="10796281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20451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ro-RO" sz="1600" dirty="0"/>
              <a:t>Practic orice sistem </a:t>
            </a:r>
            <a:r>
              <a:rPr lang="ro-RO" sz="1600" dirty="0" err="1"/>
              <a:t>multi-core</a:t>
            </a:r>
            <a:r>
              <a:rPr lang="ro-RO" sz="1600" dirty="0"/>
              <a:t>.</a:t>
            </a:r>
          </a:p>
          <a:p>
            <a:pPr eaLnBrk="1" hangingPunct="1">
              <a:spcBef>
                <a:spcPct val="0"/>
              </a:spcBef>
            </a:pPr>
            <a:endParaRPr lang="ro-RO" sz="1600" dirty="0"/>
          </a:p>
          <a:p>
            <a:pPr eaLnBrk="1" hangingPunct="1">
              <a:spcBef>
                <a:spcPct val="0"/>
              </a:spcBef>
            </a:pPr>
            <a:r>
              <a:rPr lang="ro-RO" sz="1600" dirty="0"/>
              <a:t>Toate procesoarele văd aceeași memorie, sub aceeași adresare (același spațiu de adrese).</a:t>
            </a:r>
          </a:p>
          <a:p>
            <a:pPr eaLnBrk="1" hangingPunct="1">
              <a:spcBef>
                <a:spcPct val="0"/>
              </a:spcBef>
            </a:pPr>
            <a:r>
              <a:rPr lang="ro-RO" sz="1600" dirty="0"/>
              <a:t>Schimbările asupra memoriei efectuate de un procesor sunt imediat vizibile de toate celelalte.</a:t>
            </a:r>
          </a:p>
          <a:p>
            <a:pPr eaLnBrk="1" hangingPunct="1">
              <a:spcBef>
                <a:spcPct val="0"/>
              </a:spcBef>
            </a:pPr>
            <a:endParaRPr lang="ro-RO" sz="1600" dirty="0"/>
          </a:p>
          <a:p>
            <a:pPr eaLnBrk="1" hangingPunct="1">
              <a:spcBef>
                <a:spcPct val="0"/>
              </a:spcBef>
            </a:pPr>
            <a:r>
              <a:rPr lang="ro-RO" sz="1600" dirty="0"/>
              <a:t>Pot fi și cache-coherent – Dacă un procesor scrie în memorie, toate celelalte vor vedea valoarea nou scrisă. Altfel este posibil ca o scriere să rămână la nivel de cache și celelalte procesoare să vadă valoarea veche. Este o garanție ce poate fi oferită de hardware.</a:t>
            </a:r>
          </a:p>
          <a:p>
            <a:pPr eaLnBrk="1" hangingPunct="1">
              <a:spcBef>
                <a:spcPct val="0"/>
              </a:spcBef>
            </a:pPr>
            <a:endParaRPr lang="ro-RO" sz="1600" dirty="0"/>
          </a:p>
          <a:p>
            <a:pPr eaLnBrk="1" hangingPunct="1">
              <a:spcBef>
                <a:spcPct val="0"/>
              </a:spcBef>
            </a:pPr>
            <a:r>
              <a:rPr lang="ro-RO" sz="1600" dirty="0"/>
              <a:t>Adăugarea de noi procesoare crește liniar traficul pe magistrala cu memoria. Iar în sisteme cache-coherent traficul poate crește geometric.</a:t>
            </a:r>
          </a:p>
          <a:p>
            <a:pPr eaLnBrk="1" hangingPunct="1">
              <a:spcBef>
                <a:spcPct val="0"/>
              </a:spcBef>
            </a:pPr>
            <a:r>
              <a:rPr lang="ro-RO" sz="1600" dirty="0"/>
              <a:t>Devine tot mai dificil și greu adăugarea unor noi procesoare deoarece magistrala cu memoria rămâne limitată.</a:t>
            </a:r>
            <a:endParaRPr lang="en-US" sz="1600" dirty="0"/>
          </a:p>
        </p:txBody>
      </p:sp>
    </p:spTree>
    <p:extLst>
      <p:ext uri="{BB962C8B-B14F-4D97-AF65-F5344CB8AC3E}">
        <p14:creationId xmlns:p14="http://schemas.microsoft.com/office/powerpoint/2010/main" val="868851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082787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0017604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600" dirty="0"/>
              <a:t>Practic orice sistem format din mai multe calculatoare conectate în rețea pentru a forma un cluster.</a:t>
            </a:r>
            <a:endParaRPr lang="en-US" sz="1600" dirty="0"/>
          </a:p>
        </p:txBody>
      </p:sp>
    </p:spTree>
    <p:extLst>
      <p:ext uri="{BB962C8B-B14F-4D97-AF65-F5344CB8AC3E}">
        <p14:creationId xmlns:p14="http://schemas.microsoft.com/office/powerpoint/2010/main" val="4159668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endParaRPr lang="en-US" dirty="0"/>
          </a:p>
          <a:p>
            <a:endParaRPr lang="en-US" dirty="0"/>
          </a:p>
        </p:txBody>
      </p:sp>
    </p:spTree>
    <p:extLst>
      <p:ext uri="{BB962C8B-B14F-4D97-AF65-F5344CB8AC3E}">
        <p14:creationId xmlns:p14="http://schemas.microsoft.com/office/powerpoint/2010/main" val="2287830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http://mathworld.wolfram.com/images/eps-gif/TesseractProjection_700.gif</a:t>
            </a:r>
          </a:p>
        </p:txBody>
      </p:sp>
    </p:spTree>
    <p:extLst>
      <p:ext uri="{BB962C8B-B14F-4D97-AF65-F5344CB8AC3E}">
        <p14:creationId xmlns:p14="http://schemas.microsoft.com/office/powerpoint/2010/main" val="27405910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15154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600" dirty="0"/>
              <a:t>La nivel de bit fiecare bit în parte este calculat independent de toate celelalte.</a:t>
            </a:r>
          </a:p>
          <a:p>
            <a:r>
              <a:rPr lang="ro-RO" sz="1600" dirty="0"/>
              <a:t>Un astfel de exemplu ar fi o operație logică asupra două variabile (</a:t>
            </a:r>
            <a:r>
              <a:rPr lang="ro-RO" sz="1600" dirty="0" err="1"/>
              <a:t>a&amp;b</a:t>
            </a:r>
            <a:r>
              <a:rPr lang="ro-RO" sz="1600" dirty="0"/>
              <a:t> în C).</a:t>
            </a:r>
          </a:p>
          <a:p>
            <a:r>
              <a:rPr lang="ro-RO" sz="1600" dirty="0"/>
              <a:t>Pe majoritatea procesoarelor o operație logică chiar se execută în paralel la nivel pe bit, ca în schema din </a:t>
            </a:r>
            <a:r>
              <a:rPr lang="ro-RO" sz="1600" dirty="0" err="1"/>
              <a:t>slide</a:t>
            </a:r>
            <a:r>
              <a:rPr lang="ro-RO" sz="1600" dirty="0"/>
              <a:t>.</a:t>
            </a:r>
            <a:endParaRPr lang="en-US" sz="1600" dirty="0"/>
          </a:p>
        </p:txBody>
      </p:sp>
    </p:spTree>
    <p:extLst>
      <p:ext uri="{BB962C8B-B14F-4D97-AF65-F5344CB8AC3E}">
        <p14:creationId xmlns:p14="http://schemas.microsoft.com/office/powerpoint/2010/main" val="3503081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600" dirty="0"/>
              <a:t>Aceeași instrucțiune poate să fie aplicată peste date diferite. În acest caz elemente diferite a doi vectori.</a:t>
            </a:r>
          </a:p>
          <a:p>
            <a:r>
              <a:rPr lang="ro-RO" sz="1600" dirty="0"/>
              <a:t>Acest paralelism se potrivește procesoarelor de tip SIMD (GPU, SSE).</a:t>
            </a:r>
            <a:endParaRPr lang="en-US" sz="1600" dirty="0"/>
          </a:p>
        </p:txBody>
      </p:sp>
    </p:spTree>
    <p:extLst>
      <p:ext uri="{BB962C8B-B14F-4D97-AF65-F5344CB8AC3E}">
        <p14:creationId xmlns:p14="http://schemas.microsoft.com/office/powerpoint/2010/main" val="16800803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92677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600" dirty="0"/>
              <a:t>Două procese pot comunica în multe feluri.</a:t>
            </a:r>
          </a:p>
          <a:p>
            <a:r>
              <a:rPr lang="ro-RO" sz="1600" dirty="0"/>
              <a:t>Memorie partajată – multe sisteme de operare permit crearea unei astfel de zone de memorie.</a:t>
            </a:r>
          </a:p>
          <a:p>
            <a:r>
              <a:rPr lang="ro-RO" sz="1600" dirty="0"/>
              <a:t>Comunicare peste protocoale de rețea (TCP/UPD...)</a:t>
            </a:r>
          </a:p>
          <a:p>
            <a:r>
              <a:rPr lang="ro-RO" sz="1600" dirty="0"/>
              <a:t>Comunicare prin scriere în </a:t>
            </a:r>
            <a:r>
              <a:rPr lang="ro-RO" sz="1600" dirty="0" err="1"/>
              <a:t>fișer</a:t>
            </a:r>
            <a:endParaRPr lang="ro-RO" sz="1600" dirty="0"/>
          </a:p>
          <a:p>
            <a:r>
              <a:rPr lang="ro-RO" sz="1600" dirty="0"/>
              <a:t>Comunicare prin folosire de pipe POSIX</a:t>
            </a:r>
            <a:endParaRPr lang="en-US" sz="1600" dirty="0"/>
          </a:p>
        </p:txBody>
      </p:sp>
    </p:spTree>
    <p:extLst>
      <p:ext uri="{BB962C8B-B14F-4D97-AF65-F5344CB8AC3E}">
        <p14:creationId xmlns:p14="http://schemas.microsoft.com/office/powerpoint/2010/main" val="338537718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600" dirty="0"/>
              <a:t>Instrucțiunile S1, S2... vor fi executate în paralel.</a:t>
            </a:r>
          </a:p>
          <a:p>
            <a:r>
              <a:rPr lang="ro-RO" sz="1600" dirty="0"/>
              <a:t>Operatorul </a:t>
            </a:r>
            <a:r>
              <a:rPr lang="en-US" sz="1600" dirty="0">
                <a:latin typeface="Courier New" pitchFamily="49" charset="0"/>
                <a:cs typeface="Times New Roman" pitchFamily="18" charset="0"/>
              </a:rPr>
              <a:t>||</a:t>
            </a:r>
            <a:r>
              <a:rPr lang="ro-RO" sz="1600" dirty="0">
                <a:latin typeface="Courier New" pitchFamily="49" charset="0"/>
                <a:cs typeface="Times New Roman" pitchFamily="18" charset="0"/>
              </a:rPr>
              <a:t> </a:t>
            </a:r>
            <a:r>
              <a:rPr lang="ro-RO" sz="1600" dirty="0"/>
              <a:t>nu înseamnă sau ca în limbajul C, ci reprezintă paralelismul.</a:t>
            </a:r>
            <a:endParaRPr lang="en-US" sz="1600" dirty="0"/>
          </a:p>
        </p:txBody>
      </p:sp>
    </p:spTree>
    <p:extLst>
      <p:ext uri="{BB962C8B-B14F-4D97-AF65-F5344CB8AC3E}">
        <p14:creationId xmlns:p14="http://schemas.microsoft.com/office/powerpoint/2010/main" val="10185893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WWW Icon made by https://www.flaticon.com/authors/freepik</a:t>
            </a:r>
          </a:p>
        </p:txBody>
      </p:sp>
    </p:spTree>
    <p:extLst>
      <p:ext uri="{BB962C8B-B14F-4D97-AF65-F5344CB8AC3E}">
        <p14:creationId xmlns:p14="http://schemas.microsoft.com/office/powerpoint/2010/main" val="28854394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600" dirty="0"/>
              <a:t>În acest fel vor fi executate instrucțiunile dintre acolade de n ori. Fiecare execuție din cele n, pe alt </a:t>
            </a:r>
            <a:r>
              <a:rPr lang="ro-RO" sz="1600" dirty="0" err="1"/>
              <a:t>thread</a:t>
            </a:r>
            <a:r>
              <a:rPr lang="ro-RO" sz="1600" dirty="0"/>
              <a:t>.</a:t>
            </a:r>
          </a:p>
          <a:p>
            <a:r>
              <a:rPr lang="ro-RO" sz="1600" dirty="0"/>
              <a:t>Acest cod va umple cei doi vectori cu 0-uri.</a:t>
            </a:r>
            <a:endParaRPr lang="en-US" sz="1600" dirty="0"/>
          </a:p>
        </p:txBody>
      </p:sp>
    </p:spTree>
    <p:extLst>
      <p:ext uri="{BB962C8B-B14F-4D97-AF65-F5344CB8AC3E}">
        <p14:creationId xmlns:p14="http://schemas.microsoft.com/office/powerpoint/2010/main" val="583236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890588" y="4548446"/>
            <a:ext cx="4911725" cy="4425950"/>
          </a:xfrm>
        </p:spPr>
        <p:txBody>
          <a:bodyPr/>
          <a:lstStyle/>
          <a:p>
            <a:r>
              <a:rPr lang="ro-RO" sz="1600" dirty="0" err="1"/>
              <a:t>Thread</a:t>
            </a:r>
            <a:r>
              <a:rPr lang="ro-RO" sz="1600" dirty="0"/>
              <a:t>-urile sunt unități abstracte. Ele sunt ce execută. </a:t>
            </a:r>
            <a:r>
              <a:rPr lang="ro-RO" sz="1600" dirty="0" err="1"/>
              <a:t>Thread</a:t>
            </a:r>
            <a:r>
              <a:rPr lang="ro-RO" sz="1600" dirty="0"/>
              <a:t>-urile sunt ca procesele.</a:t>
            </a:r>
          </a:p>
          <a:p>
            <a:r>
              <a:rPr lang="ro-RO" sz="1600" dirty="0"/>
              <a:t>Un </a:t>
            </a:r>
            <a:r>
              <a:rPr lang="ro-RO" sz="1600" dirty="0" err="1"/>
              <a:t>core</a:t>
            </a:r>
            <a:r>
              <a:rPr lang="ro-RO" sz="1600" dirty="0"/>
              <a:t> este o unitate fizică. El reprezintă </a:t>
            </a:r>
            <a:r>
              <a:rPr lang="ro-RO" sz="1600" b="1" dirty="0"/>
              <a:t>pe</a:t>
            </a:r>
            <a:r>
              <a:rPr lang="ro-RO" sz="1600" dirty="0"/>
              <a:t> ce se execută.</a:t>
            </a:r>
          </a:p>
          <a:p>
            <a:endParaRPr lang="ro-RO" sz="1600" dirty="0"/>
          </a:p>
          <a:p>
            <a:r>
              <a:rPr lang="ro-RO" sz="1600" dirty="0"/>
              <a:t>Pe un </a:t>
            </a:r>
            <a:r>
              <a:rPr lang="ro-RO" sz="1600" dirty="0" err="1"/>
              <a:t>core</a:t>
            </a:r>
            <a:r>
              <a:rPr lang="ro-RO" sz="1600" dirty="0"/>
              <a:t> se poate pune mâna, pe un </a:t>
            </a:r>
            <a:r>
              <a:rPr lang="ro-RO" sz="1600" dirty="0" err="1"/>
              <a:t>thread</a:t>
            </a:r>
            <a:r>
              <a:rPr lang="ro-RO" sz="1600" dirty="0"/>
              <a:t> nu.</a:t>
            </a:r>
          </a:p>
          <a:p>
            <a:endParaRPr lang="ro-RO" sz="1600" dirty="0"/>
          </a:p>
          <a:p>
            <a:r>
              <a:rPr lang="ro-RO" sz="1600" dirty="0"/>
              <a:t>Este extrem de important sa nu le încurcați.</a:t>
            </a:r>
          </a:p>
          <a:p>
            <a:r>
              <a:rPr lang="ro-RO" sz="1600" dirty="0"/>
              <a:t>Când discutați de un algoritm, se poate discuta de rularea sa pe </a:t>
            </a:r>
            <a:r>
              <a:rPr lang="ro-RO" sz="1600" dirty="0" err="1"/>
              <a:t>core</a:t>
            </a:r>
            <a:r>
              <a:rPr lang="ro-RO" sz="1600" dirty="0"/>
              <a:t> sau pe procesor.</a:t>
            </a:r>
          </a:p>
          <a:p>
            <a:r>
              <a:rPr lang="ro-RO" sz="1600" dirty="0"/>
              <a:t>Ideile de </a:t>
            </a:r>
            <a:r>
              <a:rPr lang="ro-RO" sz="1600" dirty="0" err="1"/>
              <a:t>thread</a:t>
            </a:r>
            <a:r>
              <a:rPr lang="ro-RO" sz="1600" dirty="0"/>
              <a:t> sau proces apar doar când discutăm despre sisteme de operare. Când discutăm despre algoritmi, despre complexitate </a:t>
            </a:r>
            <a:r>
              <a:rPr lang="ro-RO" sz="1600" dirty="0" err="1"/>
              <a:t>șamd</a:t>
            </a:r>
            <a:r>
              <a:rPr lang="ro-RO" sz="1600" dirty="0"/>
              <a:t> putem face abstracție de sistemul de operare.</a:t>
            </a:r>
          </a:p>
          <a:p>
            <a:endParaRPr lang="ro-RO" sz="1600" dirty="0"/>
          </a:p>
          <a:p>
            <a:r>
              <a:rPr lang="ro-RO" sz="1600" dirty="0"/>
              <a:t>Când discutăm despre cod, noi pornim </a:t>
            </a:r>
            <a:r>
              <a:rPr lang="ro-RO" sz="1600" dirty="0" err="1"/>
              <a:t>thread</a:t>
            </a:r>
            <a:r>
              <a:rPr lang="ro-RO" sz="1600" dirty="0"/>
              <a:t>-uri, nu procesoare.</a:t>
            </a:r>
          </a:p>
          <a:p>
            <a:r>
              <a:rPr lang="ro-RO" sz="1600" dirty="0"/>
              <a:t>Codul rulează pe mai multe </a:t>
            </a:r>
            <a:r>
              <a:rPr lang="ro-RO" sz="1600" dirty="0" err="1"/>
              <a:t>thread</a:t>
            </a:r>
            <a:r>
              <a:rPr lang="ro-RO" sz="1600" dirty="0"/>
              <a:t>-uri.</a:t>
            </a:r>
          </a:p>
        </p:txBody>
      </p:sp>
    </p:spTree>
    <p:extLst>
      <p:ext uri="{BB962C8B-B14F-4D97-AF65-F5344CB8AC3E}">
        <p14:creationId xmlns:p14="http://schemas.microsoft.com/office/powerpoint/2010/main" val="41222483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1227678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023794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987253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600" dirty="0"/>
              <a:t>Din punctul de vedere a sistemului de operare nu există diferență între un </a:t>
            </a:r>
            <a:r>
              <a:rPr lang="ro-RO" sz="1600" dirty="0" err="1"/>
              <a:t>thread</a:t>
            </a:r>
            <a:r>
              <a:rPr lang="ro-RO" sz="1600" dirty="0"/>
              <a:t> și un proces.</a:t>
            </a:r>
          </a:p>
          <a:p>
            <a:r>
              <a:rPr lang="ro-RO" sz="1600" dirty="0"/>
              <a:t>Același mecanism ca la </a:t>
            </a:r>
            <a:r>
              <a:rPr lang="ro-RO" sz="1600" dirty="0" err="1"/>
              <a:t>multi</a:t>
            </a:r>
            <a:r>
              <a:rPr lang="ro-RO" sz="1600" dirty="0"/>
              <a:t>-task-</a:t>
            </a:r>
            <a:r>
              <a:rPr lang="ro-RO" sz="1600" dirty="0" err="1"/>
              <a:t>ing</a:t>
            </a:r>
            <a:r>
              <a:rPr lang="ro-RO" sz="1600" dirty="0"/>
              <a:t> este folosit pentru a pune </a:t>
            </a:r>
            <a:r>
              <a:rPr lang="ro-RO" sz="1600" dirty="0" err="1"/>
              <a:t>thread</a:t>
            </a:r>
            <a:r>
              <a:rPr lang="ro-RO" sz="1600" dirty="0"/>
              <a:t>-urile pe procesor. </a:t>
            </a:r>
          </a:p>
          <a:p>
            <a:r>
              <a:rPr lang="ro-RO" sz="1600" dirty="0"/>
              <a:t>Avantajul este că daca avem sistem </a:t>
            </a:r>
            <a:r>
              <a:rPr lang="ro-RO" sz="1600" dirty="0" err="1"/>
              <a:t>multi-core</a:t>
            </a:r>
            <a:r>
              <a:rPr lang="ro-RO" sz="1600" dirty="0"/>
              <a:t>, </a:t>
            </a:r>
            <a:r>
              <a:rPr lang="ro-RO" sz="1600" dirty="0" err="1"/>
              <a:t>thread</a:t>
            </a:r>
            <a:r>
              <a:rPr lang="ro-RO" sz="1600" dirty="0"/>
              <a:t>-uri diferite pot ajunge simultan pe </a:t>
            </a:r>
            <a:r>
              <a:rPr lang="ro-RO" sz="1600" dirty="0" err="1"/>
              <a:t>core</a:t>
            </a:r>
            <a:r>
              <a:rPr lang="ro-RO" sz="1600" dirty="0"/>
              <a:t>-uri diferite. Acest lucru nu este garantat.</a:t>
            </a:r>
          </a:p>
          <a:p>
            <a:r>
              <a:rPr lang="ro-RO" sz="1600" dirty="0"/>
              <a:t>În schimb dacă avem un singur proces, single-</a:t>
            </a:r>
            <a:r>
              <a:rPr lang="ro-RO" sz="1600" dirty="0" err="1"/>
              <a:t>thread</a:t>
            </a:r>
            <a:r>
              <a:rPr lang="ro-RO" sz="1600" dirty="0"/>
              <a:t>, acesta nu poate fi împărțit de sistemul de operare încât să ajungă simultan pe </a:t>
            </a:r>
            <a:r>
              <a:rPr lang="ro-RO" sz="1600" dirty="0" err="1"/>
              <a:t>core</a:t>
            </a:r>
            <a:r>
              <a:rPr lang="ro-RO" sz="1600" dirty="0"/>
              <a:t>-uri diferite. În schimb poate fi executat uneori pe un </a:t>
            </a:r>
            <a:r>
              <a:rPr lang="ro-RO" sz="1600" dirty="0" err="1"/>
              <a:t>core</a:t>
            </a:r>
            <a:r>
              <a:rPr lang="ro-RO" sz="1600" dirty="0"/>
              <a:t>, uneori pe altul.</a:t>
            </a:r>
            <a:endParaRPr lang="en-US" sz="1600" dirty="0"/>
          </a:p>
        </p:txBody>
      </p:sp>
    </p:spTree>
    <p:extLst>
      <p:ext uri="{BB962C8B-B14F-4D97-AF65-F5344CB8AC3E}">
        <p14:creationId xmlns:p14="http://schemas.microsoft.com/office/powerpoint/2010/main" val="38364185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600" dirty="0"/>
              <a:t>Tehnologia </a:t>
            </a:r>
            <a:r>
              <a:rPr lang="ro-RO" sz="1600" dirty="0" err="1"/>
              <a:t>hyperthread-ing</a:t>
            </a:r>
            <a:r>
              <a:rPr lang="ro-RO" sz="1600" dirty="0"/>
              <a:t> specifică procesoarelor </a:t>
            </a:r>
            <a:r>
              <a:rPr lang="ro-RO" sz="1600" dirty="0" err="1"/>
              <a:t>multi-core</a:t>
            </a:r>
            <a:r>
              <a:rPr lang="ro-RO" sz="1600" dirty="0"/>
              <a:t> </a:t>
            </a:r>
            <a:r>
              <a:rPr lang="ro-RO" sz="1600" dirty="0" err="1"/>
              <a:t>intel</a:t>
            </a:r>
            <a:r>
              <a:rPr lang="ro-RO" sz="1600" dirty="0"/>
              <a:t> reprezintă duplicarea parțială a unui procesor. </a:t>
            </a:r>
          </a:p>
          <a:p>
            <a:r>
              <a:rPr lang="ro-RO" sz="1600" dirty="0"/>
              <a:t>Detalii asupra ce este duplicat și ce nu variază de la procesor la procesor, dar în general, se duplică unitatea aritmetică logica (ALU) și nu se duplică unitatea de predicție.</a:t>
            </a:r>
          </a:p>
          <a:p>
            <a:r>
              <a:rPr lang="ro-RO" sz="1600" dirty="0"/>
              <a:t>În general aceste </a:t>
            </a:r>
            <a:r>
              <a:rPr lang="ro-RO" sz="1600" dirty="0" err="1"/>
              <a:t>core</a:t>
            </a:r>
            <a:r>
              <a:rPr lang="ro-RO" sz="1600" dirty="0"/>
              <a:t>-uri semi-dublate sunt optimizate pentru rularea proceselor </a:t>
            </a:r>
            <a:r>
              <a:rPr lang="ro-RO" sz="1600" dirty="0" err="1"/>
              <a:t>multi-thread</a:t>
            </a:r>
            <a:r>
              <a:rPr lang="ro-RO" sz="1600" dirty="0"/>
              <a:t> (de exemplu care necesită calcule similare intensive).</a:t>
            </a:r>
          </a:p>
          <a:p>
            <a:endParaRPr lang="ro-RO" sz="1600" dirty="0"/>
          </a:p>
          <a:p>
            <a:r>
              <a:rPr lang="ro-RO" sz="1600" b="1" dirty="0"/>
              <a:t>ATENȚIE</a:t>
            </a:r>
            <a:r>
              <a:rPr lang="ro-RO" sz="1600" dirty="0"/>
              <a:t> Sunt dublate </a:t>
            </a:r>
            <a:r>
              <a:rPr lang="ro-RO" sz="1600" dirty="0" err="1"/>
              <a:t>core</a:t>
            </a:r>
            <a:r>
              <a:rPr lang="ro-RO" sz="1600" dirty="0"/>
              <a:t>-uri (elemente fizice) și nu </a:t>
            </a:r>
            <a:r>
              <a:rPr lang="ro-RO" sz="1600" dirty="0" err="1"/>
              <a:t>thread</a:t>
            </a:r>
            <a:r>
              <a:rPr lang="ro-RO" sz="1600" dirty="0"/>
              <a:t>-uri (abstracte). </a:t>
            </a:r>
            <a:r>
              <a:rPr lang="ro-RO" sz="1600" dirty="0" err="1"/>
              <a:t>Thread</a:t>
            </a:r>
            <a:r>
              <a:rPr lang="ro-RO" sz="1600" dirty="0"/>
              <a:t>-urile nu sunt ceva fizic. Din această cauză denumirea de </a:t>
            </a:r>
            <a:r>
              <a:rPr lang="ro-RO" sz="1600" dirty="0" err="1"/>
              <a:t>hyperthread</a:t>
            </a:r>
            <a:r>
              <a:rPr lang="ro-RO" sz="1600" dirty="0"/>
              <a:t> poate fi foarte </a:t>
            </a:r>
            <a:r>
              <a:rPr lang="ro-RO" sz="1600" dirty="0" err="1"/>
              <a:t>confusing</a:t>
            </a:r>
            <a:r>
              <a:rPr lang="ro-RO" sz="1600" dirty="0"/>
              <a:t>.</a:t>
            </a:r>
          </a:p>
        </p:txBody>
      </p:sp>
    </p:spTree>
    <p:extLst>
      <p:ext uri="{BB962C8B-B14F-4D97-AF65-F5344CB8AC3E}">
        <p14:creationId xmlns:p14="http://schemas.microsoft.com/office/powerpoint/2010/main" val="30393584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http://getdrawings.com/cliparts/hammer-clipart-18.png</a:t>
            </a:r>
            <a:endParaRPr lang="ro-RO" dirty="0"/>
          </a:p>
          <a:p>
            <a:endParaRPr lang="ro-RO" sz="1600" dirty="0"/>
          </a:p>
          <a:p>
            <a:r>
              <a:rPr lang="ro-RO" sz="1600" dirty="0"/>
              <a:t>Ca să ținem lucrurile simple: Un </a:t>
            </a:r>
            <a:r>
              <a:rPr lang="ro-RO" sz="1600" dirty="0" err="1"/>
              <a:t>core</a:t>
            </a:r>
            <a:r>
              <a:rPr lang="ro-RO" sz="1600" dirty="0"/>
              <a:t>, un procesor, îl poți scoate din calculator și lovi cu ciocanul.</a:t>
            </a:r>
          </a:p>
          <a:p>
            <a:r>
              <a:rPr lang="ro-RO" sz="1600" dirty="0"/>
              <a:t>Nu poți face același lucru și cu un </a:t>
            </a:r>
            <a:r>
              <a:rPr lang="ro-RO" sz="1600" dirty="0" err="1"/>
              <a:t>thread</a:t>
            </a:r>
            <a:r>
              <a:rPr lang="ro-RO" sz="1600" dirty="0"/>
              <a:t>.</a:t>
            </a:r>
          </a:p>
        </p:txBody>
      </p:sp>
    </p:spTree>
    <p:extLst>
      <p:ext uri="{BB962C8B-B14F-4D97-AF65-F5344CB8AC3E}">
        <p14:creationId xmlns:p14="http://schemas.microsoft.com/office/powerpoint/2010/main" val="19198659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600" dirty="0"/>
              <a:t>I386 este un procesor single-</a:t>
            </a:r>
            <a:r>
              <a:rPr lang="ro-RO" sz="1600" dirty="0" err="1"/>
              <a:t>core</a:t>
            </a:r>
            <a:r>
              <a:rPr lang="ro-RO" sz="1600" dirty="0"/>
              <a:t>.</a:t>
            </a:r>
          </a:p>
          <a:p>
            <a:r>
              <a:rPr lang="ro-RO" sz="1600" dirty="0"/>
              <a:t>AMD </a:t>
            </a:r>
            <a:r>
              <a:rPr lang="ro-RO" sz="1600" dirty="0" err="1"/>
              <a:t>Ryzen</a:t>
            </a:r>
            <a:r>
              <a:rPr lang="ro-RO" sz="1600" dirty="0"/>
              <a:t> este un model de procesor </a:t>
            </a:r>
            <a:r>
              <a:rPr lang="ro-RO" sz="1600" dirty="0" err="1"/>
              <a:t>multi-core</a:t>
            </a:r>
            <a:endParaRPr lang="en-US" sz="1600" dirty="0"/>
          </a:p>
        </p:txBody>
      </p:sp>
    </p:spTree>
    <p:extLst>
      <p:ext uri="{BB962C8B-B14F-4D97-AF65-F5344CB8AC3E}">
        <p14:creationId xmlns:p14="http://schemas.microsoft.com/office/powerpoint/2010/main" val="34566599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600" dirty="0" err="1"/>
              <a:t>Reminder</a:t>
            </a:r>
            <a:r>
              <a:rPr lang="ro-RO" sz="1600" dirty="0"/>
              <a:t> de la Programarea Calculatoarelor, Utilizarea Sistemelor de operare:</a:t>
            </a:r>
          </a:p>
          <a:p>
            <a:r>
              <a:rPr lang="ro-RO" sz="1600" dirty="0"/>
              <a:t>În </a:t>
            </a:r>
            <a:r>
              <a:rPr lang="ro-RO" sz="1600" dirty="0" err="1"/>
              <a:t>multi</a:t>
            </a:r>
            <a:r>
              <a:rPr lang="ro-RO" sz="1600" dirty="0"/>
              <a:t> task-</a:t>
            </a:r>
            <a:r>
              <a:rPr lang="ro-RO" sz="1600" dirty="0" err="1"/>
              <a:t>ing</a:t>
            </a:r>
            <a:r>
              <a:rPr lang="ro-RO" sz="1600" dirty="0"/>
              <a:t> sistemul de operare lasă fiecare proces (task) pe procesor o scurtă perioadă de timp. Deoarece cuanta de timp aleasă pentru fiecare proces este extrem de mică se creează impresia că toate procesele execută simultan.</a:t>
            </a:r>
          </a:p>
          <a:p>
            <a:endParaRPr lang="en-US" sz="1600" dirty="0"/>
          </a:p>
        </p:txBody>
      </p:sp>
    </p:spTree>
    <p:extLst>
      <p:ext uri="{BB962C8B-B14F-4D97-AF65-F5344CB8AC3E}">
        <p14:creationId xmlns:p14="http://schemas.microsoft.com/office/powerpoint/2010/main" val="16820292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690601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857017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6051864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Tree>
    <p:extLst>
      <p:ext uri="{BB962C8B-B14F-4D97-AF65-F5344CB8AC3E}">
        <p14:creationId xmlns:p14="http://schemas.microsoft.com/office/powerpoint/2010/main" val="22311467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600" dirty="0" err="1"/>
              <a:t>Multi-thread-ing</a:t>
            </a:r>
            <a:r>
              <a:rPr lang="ro-RO" sz="1600" dirty="0"/>
              <a:t> funcționează exact la fel ca </a:t>
            </a:r>
            <a:r>
              <a:rPr lang="ro-RO" sz="1600" dirty="0" err="1"/>
              <a:t>multi</a:t>
            </a:r>
            <a:r>
              <a:rPr lang="ro-RO" sz="1600" dirty="0"/>
              <a:t>-task-ing.</a:t>
            </a:r>
          </a:p>
          <a:p>
            <a:r>
              <a:rPr lang="ro-RO" sz="1600" dirty="0" err="1"/>
              <a:t>Defapt</a:t>
            </a:r>
            <a:r>
              <a:rPr lang="ro-RO" sz="1600" dirty="0"/>
              <a:t> nici nu este necesar ca sistemul de operare să facă diferență între </a:t>
            </a:r>
            <a:r>
              <a:rPr lang="ro-RO" sz="1600" dirty="0" err="1"/>
              <a:t>thread</a:t>
            </a:r>
            <a:r>
              <a:rPr lang="ro-RO" sz="1600" dirty="0"/>
              <a:t>-uri și task-uri în momentul în care face </a:t>
            </a:r>
            <a:r>
              <a:rPr lang="ro-RO" sz="1600" dirty="0" err="1"/>
              <a:t>scheduling</a:t>
            </a:r>
            <a:r>
              <a:rPr lang="ro-RO" sz="1600" dirty="0"/>
              <a:t>.</a:t>
            </a:r>
          </a:p>
          <a:p>
            <a:endParaRPr lang="ro-RO" sz="1600" dirty="0"/>
          </a:p>
          <a:p>
            <a:r>
              <a:rPr lang="ro-RO" sz="1600" dirty="0"/>
              <a:t>Diferența poate apărea de la </a:t>
            </a:r>
            <a:r>
              <a:rPr lang="ro-RO" sz="1600" dirty="0" err="1"/>
              <a:t>multi-core</a:t>
            </a:r>
            <a:r>
              <a:rPr lang="ro-RO" sz="1600" dirty="0"/>
              <a:t>. </a:t>
            </a:r>
          </a:p>
          <a:p>
            <a:r>
              <a:rPr lang="ro-RO" sz="1600" dirty="0"/>
              <a:t>Astfel </a:t>
            </a:r>
            <a:r>
              <a:rPr lang="ro-RO" sz="1600" dirty="0" err="1"/>
              <a:t>thread</a:t>
            </a:r>
            <a:r>
              <a:rPr lang="ro-RO" sz="1600" dirty="0"/>
              <a:t>-uri diferite pot fi executate pe </a:t>
            </a:r>
            <a:r>
              <a:rPr lang="ro-RO" sz="1600" dirty="0" err="1"/>
              <a:t>core</a:t>
            </a:r>
            <a:r>
              <a:rPr lang="ro-RO" sz="1600" dirty="0"/>
              <a:t>-uri diferite. </a:t>
            </a:r>
          </a:p>
          <a:p>
            <a:r>
              <a:rPr lang="ro-RO" sz="1600" dirty="0"/>
              <a:t>Același lucru este posibil cu task-uri pe un sistem </a:t>
            </a:r>
            <a:r>
              <a:rPr lang="ro-RO" sz="1600" dirty="0" err="1"/>
              <a:t>multi-core</a:t>
            </a:r>
            <a:r>
              <a:rPr lang="ro-RO" sz="1600" dirty="0"/>
              <a:t>. </a:t>
            </a:r>
          </a:p>
          <a:p>
            <a:r>
              <a:rPr lang="ro-RO" sz="1600" dirty="0"/>
              <a:t>Astfel task-uri diferite pot executa pe </a:t>
            </a:r>
            <a:r>
              <a:rPr lang="ro-RO" sz="1600" dirty="0" err="1"/>
              <a:t>core</a:t>
            </a:r>
            <a:r>
              <a:rPr lang="ro-RO" sz="1600" dirty="0"/>
              <a:t>-uri diferite.</a:t>
            </a:r>
          </a:p>
          <a:p>
            <a:endParaRPr lang="ro-RO" sz="1600" dirty="0"/>
          </a:p>
          <a:p>
            <a:r>
              <a:rPr lang="ro-RO" sz="1600" dirty="0"/>
              <a:t>Un sistem de operare poate prefera să pună </a:t>
            </a:r>
            <a:r>
              <a:rPr lang="ro-RO" sz="1600" dirty="0" err="1"/>
              <a:t>thread</a:t>
            </a:r>
            <a:r>
              <a:rPr lang="ro-RO" sz="1600" dirty="0"/>
              <a:t>-urile unui proces pe </a:t>
            </a:r>
            <a:r>
              <a:rPr lang="ro-RO" sz="1600" dirty="0" err="1"/>
              <a:t>core</a:t>
            </a:r>
            <a:r>
              <a:rPr lang="ro-RO" sz="1600" dirty="0"/>
              <a:t>-uri diferite pentru a asigura paralelismul. Acest lucru </a:t>
            </a:r>
            <a:r>
              <a:rPr lang="ro-RO" sz="1600" b="1" dirty="0"/>
              <a:t>NU</a:t>
            </a:r>
            <a:r>
              <a:rPr lang="ro-RO" sz="1600" dirty="0"/>
              <a:t> este garantat.</a:t>
            </a:r>
            <a:endParaRPr lang="en-US" sz="1600" dirty="0"/>
          </a:p>
        </p:txBody>
      </p:sp>
    </p:spTree>
    <p:extLst>
      <p:ext uri="{BB962C8B-B14F-4D97-AF65-F5344CB8AC3E}">
        <p14:creationId xmlns:p14="http://schemas.microsoft.com/office/powerpoint/2010/main" val="24099690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0732350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15909317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25743369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537452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614022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924149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296889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6124861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556828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600" dirty="0"/>
              <a:t>Poate fi oricât, a nu este inițializat</a:t>
            </a:r>
            <a:endParaRPr lang="en-US" sz="1600" dirty="0"/>
          </a:p>
        </p:txBody>
      </p:sp>
    </p:spTree>
    <p:extLst>
      <p:ext uri="{BB962C8B-B14F-4D97-AF65-F5344CB8AC3E}">
        <p14:creationId xmlns:p14="http://schemas.microsoft.com/office/powerpoint/2010/main" val="140445243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480061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600" dirty="0"/>
              <a:t>Doar 4? Vezi </a:t>
            </a:r>
            <a:r>
              <a:rPr lang="ro-RO" sz="1600" dirty="0" err="1"/>
              <a:t>slide-ul</a:t>
            </a:r>
            <a:r>
              <a:rPr lang="ro-RO" sz="1600" dirty="0"/>
              <a:t> următor.</a:t>
            </a:r>
            <a:endParaRPr lang="en-US" sz="1600" dirty="0"/>
          </a:p>
        </p:txBody>
      </p:sp>
    </p:spTree>
    <p:extLst>
      <p:ext uri="{BB962C8B-B14F-4D97-AF65-F5344CB8AC3E}">
        <p14:creationId xmlns:p14="http://schemas.microsoft.com/office/powerpoint/2010/main" val="348292730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787357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41612268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803575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5418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8195675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83061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295360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226178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3126773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313488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915712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226883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8977884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2514205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7247565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61306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2433724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438787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0225403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213528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6780174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600" dirty="0"/>
              <a:t>O operație atomică poate garanta că operațiile pe mulți biți se execută corect pe arhitecturi cu mai puțini biți</a:t>
            </a:r>
            <a:endParaRPr lang="en-US" sz="1600" dirty="0"/>
          </a:p>
        </p:txBody>
      </p:sp>
    </p:spTree>
    <p:extLst>
      <p:ext uri="{BB962C8B-B14F-4D97-AF65-F5344CB8AC3E}">
        <p14:creationId xmlns:p14="http://schemas.microsoft.com/office/powerpoint/2010/main" val="113265760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600" dirty="0"/>
              <a:t>Operația pe 64 de biți trebuie ruptă în două etape pe un procesor de 32 de biți.</a:t>
            </a:r>
          </a:p>
          <a:p>
            <a:r>
              <a:rPr lang="ro-RO" sz="1600" dirty="0"/>
              <a:t>Prima etapă se calculează primul set de 32 de biți apoi al doilea set.</a:t>
            </a:r>
          </a:p>
        </p:txBody>
      </p:sp>
    </p:spTree>
    <p:extLst>
      <p:ext uri="{BB962C8B-B14F-4D97-AF65-F5344CB8AC3E}">
        <p14:creationId xmlns:p14="http://schemas.microsoft.com/office/powerpoint/2010/main" val="164678412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600" dirty="0"/>
              <a:t>În toate punctele indicate cu săgeată dacă programul este întrerupt doar jumătate din C este modificat.</a:t>
            </a:r>
            <a:endParaRPr lang="en-US" sz="1600" dirty="0"/>
          </a:p>
        </p:txBody>
      </p:sp>
    </p:spTree>
    <p:extLst>
      <p:ext uri="{BB962C8B-B14F-4D97-AF65-F5344CB8AC3E}">
        <p14:creationId xmlns:p14="http://schemas.microsoft.com/office/powerpoint/2010/main" val="22290185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2520761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635899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1959</a:t>
            </a:r>
            <a:endParaRPr lang="en-US" dirty="0"/>
          </a:p>
        </p:txBody>
      </p:sp>
    </p:spTree>
    <p:extLst>
      <p:ext uri="{BB962C8B-B14F-4D97-AF65-F5344CB8AC3E}">
        <p14:creationId xmlns:p14="http://schemas.microsoft.com/office/powerpoint/2010/main" val="1222905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0488966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1962 – 1963</a:t>
            </a:r>
          </a:p>
          <a:p>
            <a:r>
              <a:rPr lang="en-US" dirty="0"/>
              <a:t>http://www.cs.utexas.edu/users/EWD/index01xx.html</a:t>
            </a:r>
            <a:endParaRPr lang="ro-RO" dirty="0"/>
          </a:p>
          <a:p>
            <a:endParaRPr lang="ro-RO" dirty="0"/>
          </a:p>
          <a:p>
            <a:r>
              <a:rPr lang="ro-RO" sz="1600" dirty="0"/>
              <a:t>Funcționează pe mai multe </a:t>
            </a:r>
            <a:r>
              <a:rPr lang="ro-RO" sz="1600" dirty="0" err="1"/>
              <a:t>thread</a:t>
            </a:r>
            <a:r>
              <a:rPr lang="ro-RO" sz="1600" dirty="0"/>
              <a:t>-uri.</a:t>
            </a:r>
            <a:endParaRPr lang="en-US" sz="1600" dirty="0"/>
          </a:p>
        </p:txBody>
      </p:sp>
    </p:spTree>
    <p:extLst>
      <p:ext uri="{BB962C8B-B14F-4D97-AF65-F5344CB8AC3E}">
        <p14:creationId xmlns:p14="http://schemas.microsoft.com/office/powerpoint/2010/main" val="18215648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600" dirty="0">
                <a:latin typeface="Arial" panose="020B0604020202020204" pitchFamily="34" charset="0"/>
                <a:cs typeface="Arial" panose="020B0604020202020204" pitchFamily="34" charset="0"/>
              </a:rPr>
              <a:t>Această soluție </a:t>
            </a:r>
            <a:r>
              <a:rPr lang="ro-RO" sz="1600" dirty="0" err="1">
                <a:latin typeface="Arial" panose="020B0604020202020204" pitchFamily="34" charset="0"/>
                <a:cs typeface="Arial" panose="020B0604020202020204" pitchFamily="34" charset="0"/>
              </a:rPr>
              <a:t>funcționază</a:t>
            </a:r>
            <a:r>
              <a:rPr lang="ro-RO" sz="1600" dirty="0">
                <a:latin typeface="Arial" panose="020B0604020202020204" pitchFamily="34" charset="0"/>
                <a:cs typeface="Arial" panose="020B0604020202020204" pitchFamily="34" charset="0"/>
              </a:rPr>
              <a:t> doar cu 2 </a:t>
            </a:r>
            <a:r>
              <a:rPr lang="ro-RO" sz="1600" dirty="0" err="1">
                <a:latin typeface="Arial" panose="020B0604020202020204" pitchFamily="34" charset="0"/>
                <a:cs typeface="Arial" panose="020B0604020202020204" pitchFamily="34" charset="0"/>
              </a:rPr>
              <a:t>thread</a:t>
            </a:r>
            <a:r>
              <a:rPr lang="ro-RO" sz="1600" dirty="0">
                <a:latin typeface="Arial" panose="020B0604020202020204" pitchFamily="34" charset="0"/>
                <a:cs typeface="Arial" panose="020B0604020202020204" pitchFamily="34" charset="0"/>
              </a:rPr>
              <a:t>-uri, deși există o generalizare.</a:t>
            </a:r>
          </a:p>
          <a:p>
            <a:r>
              <a:rPr lang="ro-RO" sz="1600" dirty="0">
                <a:latin typeface="Arial" panose="020B0604020202020204" pitchFamily="34" charset="0"/>
                <a:cs typeface="Arial" panose="020B0604020202020204" pitchFamily="34" charset="0"/>
              </a:rPr>
              <a:t>Vectorul </a:t>
            </a:r>
            <a:r>
              <a:rPr kumimoji="0" lang="en-US" altLang="en-US" sz="1600" b="0" i="0" u="none" strike="noStrike" cap="none" normalizeH="0" baseline="0" dirty="0" err="1">
                <a:ln>
                  <a:noFill/>
                </a:ln>
                <a:solidFill>
                  <a:srgbClr val="000000"/>
                </a:solidFill>
                <a:effectLst/>
                <a:latin typeface="Arial" panose="020B0604020202020204" pitchFamily="34" charset="0"/>
                <a:cs typeface="Arial" panose="020B0604020202020204" pitchFamily="34" charset="0"/>
              </a:rPr>
              <a:t>wants_to_enter</a:t>
            </a:r>
            <a:r>
              <a:rPr kumimoji="0" lang="ro-RO"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este folosit în oglindă de către celălalt </a:t>
            </a:r>
            <a:r>
              <a:rPr kumimoji="0" lang="ro-RO" altLang="en-US" sz="1600" b="0" i="0" u="none" strike="noStrike" cap="none" normalizeH="0" baseline="0" dirty="0" err="1">
                <a:ln>
                  <a:noFill/>
                </a:ln>
                <a:solidFill>
                  <a:srgbClr val="000000"/>
                </a:solidFill>
                <a:effectLst/>
                <a:latin typeface="Arial" panose="020B0604020202020204" pitchFamily="34" charset="0"/>
                <a:cs typeface="Arial" panose="020B0604020202020204" pitchFamily="34" charset="0"/>
              </a:rPr>
              <a:t>thread</a:t>
            </a:r>
            <a:r>
              <a:rPr kumimoji="0" lang="ro-RO" altLang="en-US" sz="1600" b="0" i="0" u="none" strike="noStrike" cap="none" normalizeH="0" baseline="0" dirty="0">
                <a:ln>
                  <a:noFill/>
                </a:ln>
                <a:solidFill>
                  <a:srgbClr val="000000"/>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a:ln>
                  <a:noFill/>
                </a:ln>
                <a:solidFill>
                  <a:srgbClr val="808030"/>
                </a:solidFill>
                <a:effectLst/>
                <a:latin typeface="Arial" panose="020B0604020202020204" pitchFamily="34" charset="0"/>
                <a:cs typeface="Arial" panose="020B0604020202020204" pitchFamily="34" charset="0"/>
              </a:rPr>
              <a:t>[</a:t>
            </a:r>
            <a:r>
              <a:rPr kumimoji="0" lang="en-US" altLang="en-US" sz="1600" b="0" i="0" u="none" strike="noStrike" cap="none" normalizeH="0" baseline="0" dirty="0">
                <a:ln>
                  <a:noFill/>
                </a:ln>
                <a:solidFill>
                  <a:srgbClr val="008C00"/>
                </a:solidFill>
                <a:effectLst/>
                <a:latin typeface="Arial" panose="020B0604020202020204" pitchFamily="34" charset="0"/>
                <a:cs typeface="Arial" panose="020B0604020202020204" pitchFamily="34" charset="0"/>
              </a:rPr>
              <a:t>0</a:t>
            </a:r>
            <a:r>
              <a:rPr kumimoji="0" lang="en-US" altLang="en-US" sz="1600" b="0" i="0" u="none" strike="noStrike" cap="none" normalizeH="0" baseline="0" dirty="0">
                <a:ln>
                  <a:noFill/>
                </a:ln>
                <a:solidFill>
                  <a:srgbClr val="808030"/>
                </a:solidFill>
                <a:effectLst/>
                <a:latin typeface="Arial" panose="020B0604020202020204" pitchFamily="34" charset="0"/>
                <a:cs typeface="Arial" panose="020B0604020202020204" pitchFamily="34" charset="0"/>
              </a:rPr>
              <a:t>]</a:t>
            </a:r>
            <a:r>
              <a:rPr kumimoji="0" lang="ro-RO" altLang="en-US" sz="1600" b="0" i="0" u="none" strike="noStrike" cap="none" normalizeH="0" baseline="0" dirty="0">
                <a:ln>
                  <a:noFill/>
                </a:ln>
                <a:solidFill>
                  <a:srgbClr val="808030"/>
                </a:solidFill>
                <a:effectLst/>
                <a:latin typeface="Arial" panose="020B0604020202020204" pitchFamily="34" charset="0"/>
                <a:cs typeface="Arial" panose="020B0604020202020204" pitchFamily="34" charset="0"/>
              </a:rPr>
              <a:t> </a:t>
            </a:r>
            <a:r>
              <a:rPr kumimoji="0" lang="ro-RO" altLang="en-US" sz="1600" b="0" i="0" u="none" strike="noStrike" cap="none" normalizeH="0" baseline="0" dirty="0">
                <a:ln>
                  <a:noFill/>
                </a:ln>
                <a:effectLst/>
                <a:latin typeface="Arial" panose="020B0604020202020204" pitchFamily="34" charset="0"/>
                <a:cs typeface="Arial" panose="020B0604020202020204" pitchFamily="34" charset="0"/>
              </a:rPr>
              <a:t>cu</a:t>
            </a:r>
            <a:r>
              <a:rPr kumimoji="0" lang="ro-RO" altLang="en-US" sz="1600" b="0" i="0" u="none" strike="noStrike" cap="none" normalizeH="0" baseline="0" dirty="0">
                <a:ln>
                  <a:noFill/>
                </a:ln>
                <a:solidFill>
                  <a:srgbClr val="808030"/>
                </a:solidFill>
                <a:effectLst/>
                <a:latin typeface="Arial" panose="020B0604020202020204" pitchFamily="34" charset="0"/>
                <a:cs typeface="Arial" panose="020B0604020202020204" pitchFamily="34" charset="0"/>
              </a:rPr>
              <a:t> </a:t>
            </a:r>
            <a:r>
              <a:rPr kumimoji="0" lang="en-US" altLang="en-US" sz="1600" b="0" i="0" u="none" strike="noStrike" cap="none" normalizeH="0" baseline="0" dirty="0">
                <a:ln>
                  <a:noFill/>
                </a:ln>
                <a:solidFill>
                  <a:srgbClr val="808030"/>
                </a:solidFill>
                <a:effectLst/>
                <a:latin typeface="Arial" panose="020B0604020202020204" pitchFamily="34" charset="0"/>
                <a:cs typeface="Arial" panose="020B0604020202020204" pitchFamily="34" charset="0"/>
              </a:rPr>
              <a:t>[</a:t>
            </a:r>
            <a:r>
              <a:rPr kumimoji="0" lang="en-US" altLang="en-US" sz="1600" b="0" i="0" u="none" strike="noStrike" cap="none" normalizeH="0" baseline="0" dirty="0">
                <a:ln>
                  <a:noFill/>
                </a:ln>
                <a:solidFill>
                  <a:srgbClr val="008C00"/>
                </a:solidFill>
                <a:effectLst/>
                <a:latin typeface="Arial" panose="020B0604020202020204" pitchFamily="34" charset="0"/>
                <a:cs typeface="Arial" panose="020B0604020202020204" pitchFamily="34" charset="0"/>
              </a:rPr>
              <a:t>1</a:t>
            </a:r>
            <a:r>
              <a:rPr kumimoji="0" lang="en-US" altLang="en-US" sz="1600" b="0" i="0" u="none" strike="noStrike" cap="none" normalizeH="0" baseline="0" dirty="0">
                <a:ln>
                  <a:noFill/>
                </a:ln>
                <a:solidFill>
                  <a:srgbClr val="808030"/>
                </a:solidFill>
                <a:effectLst/>
                <a:latin typeface="Arial" panose="020B0604020202020204" pitchFamily="34" charset="0"/>
                <a:cs typeface="Arial" panose="020B0604020202020204" pitchFamily="34" charset="0"/>
              </a:rPr>
              <a:t>]</a:t>
            </a:r>
            <a:r>
              <a:rPr kumimoji="0" lang="ro-RO" altLang="en-US" sz="1600" b="0" i="0" u="none" strike="noStrike" cap="none" normalizeH="0" baseline="0" dirty="0">
                <a:ln>
                  <a:noFill/>
                </a:ln>
                <a:solidFill>
                  <a:srgbClr val="808030"/>
                </a:solidFill>
                <a:effectLst/>
                <a:latin typeface="Arial" panose="020B0604020202020204" pitchFamily="34" charset="0"/>
                <a:cs typeface="Arial" panose="020B0604020202020204" pitchFamily="34" charset="0"/>
              </a:rPr>
              <a:t> </a:t>
            </a:r>
            <a:r>
              <a:rPr kumimoji="0" lang="ro-RO" altLang="en-US" sz="1600" b="0" i="0" u="none" strike="noStrike" cap="none" normalizeH="0" baseline="0" dirty="0">
                <a:ln>
                  <a:noFill/>
                </a:ln>
                <a:effectLst/>
                <a:latin typeface="Arial" panose="020B0604020202020204" pitchFamily="34" charset="0"/>
                <a:cs typeface="Arial" panose="020B0604020202020204" pitchFamily="34" charset="0"/>
              </a:rPr>
              <a:t>interschimbate).</a:t>
            </a:r>
            <a:endParaRPr lang="ro-RO" sz="1600" dirty="0">
              <a:latin typeface="Arial" panose="020B0604020202020204" pitchFamily="34" charset="0"/>
              <a:cs typeface="Arial" panose="020B0604020202020204" pitchFamily="34" charset="0"/>
            </a:endParaRPr>
          </a:p>
          <a:p>
            <a:endParaRPr lang="en-US" sz="1600" dirty="0"/>
          </a:p>
        </p:txBody>
      </p:sp>
    </p:spTree>
    <p:extLst>
      <p:ext uri="{BB962C8B-B14F-4D97-AF65-F5344CB8AC3E}">
        <p14:creationId xmlns:p14="http://schemas.microsoft.com/office/powerpoint/2010/main" val="265933240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24985736"/>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051157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8352127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600" dirty="0"/>
              <a:t>Între </a:t>
            </a:r>
            <a:r>
              <a:rPr lang="ro-RO" sz="1600" dirty="0" err="1"/>
              <a:t>lock</a:t>
            </a:r>
            <a:r>
              <a:rPr lang="ro-RO" sz="1600" dirty="0"/>
              <a:t> și </a:t>
            </a:r>
            <a:r>
              <a:rPr lang="ro-RO" sz="1600" dirty="0" err="1"/>
              <a:t>unlock</a:t>
            </a:r>
            <a:r>
              <a:rPr lang="ro-RO" sz="1600" dirty="0"/>
              <a:t> pe aceeași variabilă nu poate intra decât un </a:t>
            </a:r>
            <a:r>
              <a:rPr lang="ro-RO" sz="1600" dirty="0" err="1"/>
              <a:t>thread</a:t>
            </a:r>
            <a:r>
              <a:rPr lang="ro-RO" sz="1600" dirty="0"/>
              <a:t> la un moment dat.</a:t>
            </a:r>
            <a:endParaRPr lang="en-US" sz="1600" dirty="0"/>
          </a:p>
        </p:txBody>
      </p:sp>
    </p:spTree>
    <p:extLst>
      <p:ext uri="{BB962C8B-B14F-4D97-AF65-F5344CB8AC3E}">
        <p14:creationId xmlns:p14="http://schemas.microsoft.com/office/powerpoint/2010/main" val="3829617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3293216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5520190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3312840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544824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3" descr="D:\cipsm\Catedra\Logo CS\A&amp;C-logo-RO-gradient.png">
            <a:extLst>
              <a:ext uri="{FF2B5EF4-FFF2-40B4-BE49-F238E27FC236}">
                <a16:creationId xmlns:a16="http://schemas.microsoft.com/office/drawing/2014/main" id="{9B7288B3-909B-4A56-B161-6F651026131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971675" y="4692651"/>
            <a:ext cx="2600325"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D:\cipsm\Catedra\Logo CS\logo_upb_small.png">
            <a:extLst>
              <a:ext uri="{FF2B5EF4-FFF2-40B4-BE49-F238E27FC236}">
                <a16:creationId xmlns:a16="http://schemas.microsoft.com/office/drawing/2014/main" id="{49294E9D-0F88-479C-A040-55E58B694A6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37438" y="42863"/>
            <a:ext cx="1265237"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5506" name="Rectangle 2"/>
          <p:cNvSpPr>
            <a:spLocks noGrp="1" noChangeArrowheads="1"/>
          </p:cNvSpPr>
          <p:nvPr>
            <p:ph type="ctrTitle" sz="quarter"/>
          </p:nvPr>
        </p:nvSpPr>
        <p:spPr>
          <a:xfrm>
            <a:off x="2581275" y="1639888"/>
            <a:ext cx="6081713" cy="909637"/>
          </a:xfrm>
          <a:extLst>
            <a:ext uri="{AF507438-7753-43e0-B8FC-AC1667EBCBE1}"/>
          </a:extLst>
        </p:spPr>
        <p:txBody>
          <a:bodyPr lIns="91440" rIns="91440" anchor="b"/>
          <a:lstStyle>
            <a:lvl1pPr>
              <a:defRPr sz="2800">
                <a:solidFill>
                  <a:schemeClr val="bg1"/>
                </a:solidFill>
              </a:defRPr>
            </a:lvl1pPr>
          </a:lstStyle>
          <a:p>
            <a:pPr lvl="0"/>
            <a:r>
              <a:rPr lang="en-US" noProof="0" dirty="0"/>
              <a:t>Click to edit Master title style</a:t>
            </a:r>
            <a:endParaRPr lang="de-DE" noProof="0" dirty="0"/>
          </a:p>
        </p:txBody>
      </p:sp>
      <p:sp>
        <p:nvSpPr>
          <p:cNvPr id="1045507" name="Rectangle 3"/>
          <p:cNvSpPr>
            <a:spLocks noGrp="1" noChangeArrowheads="1"/>
          </p:cNvSpPr>
          <p:nvPr>
            <p:ph type="subTitle" sz="quarter" idx="1"/>
          </p:nvPr>
        </p:nvSpPr>
        <p:spPr>
          <a:xfrm>
            <a:off x="2581275" y="2547938"/>
            <a:ext cx="6088063" cy="904875"/>
          </a:xfrm>
        </p:spPr>
        <p:txBody>
          <a:bodyPr lIns="91440" rIns="91440" anchor="ctr"/>
          <a:lstStyle>
            <a:lvl1pPr marL="0" indent="0">
              <a:spcBef>
                <a:spcPct val="0"/>
              </a:spcBef>
              <a:buFont typeface="Wingdings" pitchFamily="2" charset="2"/>
              <a:buNone/>
              <a:defRPr b="1">
                <a:solidFill>
                  <a:schemeClr val="bg1"/>
                </a:solidFill>
              </a:defRPr>
            </a:lvl1pPr>
          </a:lstStyle>
          <a:p>
            <a:pPr lvl="0"/>
            <a:r>
              <a:rPr lang="en-US" noProof="0"/>
              <a:t>Click to edit Master text styles</a:t>
            </a:r>
          </a:p>
        </p:txBody>
      </p:sp>
      <p:sp>
        <p:nvSpPr>
          <p:cNvPr id="2" name="Footer Placeholder 1">
            <a:extLst>
              <a:ext uri="{FF2B5EF4-FFF2-40B4-BE49-F238E27FC236}">
                <a16:creationId xmlns:a16="http://schemas.microsoft.com/office/drawing/2014/main" id="{BC6058A1-5982-4551-B52D-9C5348179332}"/>
              </a:ext>
            </a:extLst>
          </p:cNvPr>
          <p:cNvSpPr>
            <a:spLocks noGrp="1"/>
          </p:cNvSpPr>
          <p:nvPr>
            <p:ph type="ftr" sz="quarter" idx="10"/>
          </p:nvPr>
        </p:nvSpPr>
        <p:spPr/>
        <p:txBody>
          <a:bodyPr/>
          <a:lstStyle/>
          <a:p>
            <a:r>
              <a:rPr lang="ro-RO"/>
              <a:t>Ciprian Dobre</a:t>
            </a:r>
            <a:endParaRPr lang="en-US" dirty="0"/>
          </a:p>
        </p:txBody>
      </p:sp>
    </p:spTree>
    <p:extLst>
      <p:ext uri="{BB962C8B-B14F-4D97-AF65-F5344CB8AC3E}">
        <p14:creationId xmlns:p14="http://schemas.microsoft.com/office/powerpoint/2010/main" val="2202867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4">
            <a:extLst>
              <a:ext uri="{FF2B5EF4-FFF2-40B4-BE49-F238E27FC236}">
                <a16:creationId xmlns:a16="http://schemas.microsoft.com/office/drawing/2014/main" id="{64427FCC-A5E1-4E18-8B8C-FFDE3DBDD043}"/>
              </a:ext>
            </a:extLst>
          </p:cNvPr>
          <p:cNvSpPr>
            <a:spLocks noGrp="1"/>
          </p:cNvSpPr>
          <p:nvPr>
            <p:ph type="dt" sz="half" idx="10"/>
          </p:nvPr>
        </p:nvSpPr>
        <p:spPr>
          <a:xfrm>
            <a:off x="319088" y="6588125"/>
            <a:ext cx="944562" cy="252413"/>
          </a:xfrm>
          <a:prstGeom prst="rect">
            <a:avLst/>
          </a:prstGeom>
        </p:spPr>
        <p:txBody>
          <a:bodyPr/>
          <a:lstStyle>
            <a:lvl1pPr>
              <a:defRPr/>
            </a:lvl1pPr>
          </a:lstStyle>
          <a:p>
            <a:pPr>
              <a:defRPr/>
            </a:pPr>
            <a:endParaRPr lang="en-US" altLang="en-US"/>
          </a:p>
        </p:txBody>
      </p:sp>
      <p:sp>
        <p:nvSpPr>
          <p:cNvPr id="5" name="Slide Number Placeholder 15">
            <a:extLst>
              <a:ext uri="{FF2B5EF4-FFF2-40B4-BE49-F238E27FC236}">
                <a16:creationId xmlns:a16="http://schemas.microsoft.com/office/drawing/2014/main" id="{8A05BBEF-0D34-4682-8E56-19DFF9759578}"/>
              </a:ext>
            </a:extLst>
          </p:cNvPr>
          <p:cNvSpPr>
            <a:spLocks noGrp="1"/>
          </p:cNvSpPr>
          <p:nvPr>
            <p:ph type="sldNum" sz="quarter" idx="11"/>
          </p:nvPr>
        </p:nvSpPr>
        <p:spPr>
          <a:xfrm>
            <a:off x="1271588" y="6588125"/>
            <a:ext cx="827087" cy="252413"/>
          </a:xfrm>
          <a:prstGeom prst="rect">
            <a:avLst/>
          </a:prstGeom>
        </p:spPr>
        <p:txBody>
          <a:bodyPr/>
          <a:lstStyle>
            <a:lvl1pPr>
              <a:defRPr/>
            </a:lvl1pPr>
          </a:lstStyle>
          <a:p>
            <a:pPr>
              <a:defRPr/>
            </a:pPr>
            <a:r>
              <a:rPr lang="en-US" altLang="en-US"/>
              <a:t>Page </a:t>
            </a:r>
            <a:fld id="{74C52F37-73B2-48E3-82C2-D01839E16149}" type="slidenum">
              <a:rPr lang="en-US" altLang="en-US"/>
              <a:pPr>
                <a:defRPr/>
              </a:pPr>
              <a:t>‹#›</a:t>
            </a:fld>
            <a:endParaRPr lang="en-US" altLang="en-US"/>
          </a:p>
        </p:txBody>
      </p:sp>
      <p:sp>
        <p:nvSpPr>
          <p:cNvPr id="6" name="Footer Placeholder 16">
            <a:extLst>
              <a:ext uri="{FF2B5EF4-FFF2-40B4-BE49-F238E27FC236}">
                <a16:creationId xmlns:a16="http://schemas.microsoft.com/office/drawing/2014/main" id="{AC449D91-B717-469D-A189-C08E14F5A93B}"/>
              </a:ext>
            </a:extLst>
          </p:cNvPr>
          <p:cNvSpPr>
            <a:spLocks noGrp="1"/>
          </p:cNvSpPr>
          <p:nvPr>
            <p:ph type="ftr" sz="quarter" idx="12"/>
          </p:nvPr>
        </p:nvSpPr>
        <p:spPr>
          <a:xfrm>
            <a:off x="314325" y="6595048"/>
            <a:ext cx="6735763" cy="252413"/>
          </a:xfrm>
          <a:prstGeom prst="rect">
            <a:avLst/>
          </a:prstGeom>
        </p:spPr>
        <p:txBody>
          <a:bodyPr/>
          <a:lstStyle>
            <a:lvl1pPr>
              <a:defRPr/>
            </a:lvl1pPr>
          </a:lstStyle>
          <a:p>
            <a:r>
              <a:rPr lang="ro-RO" altLang="ro-RO" dirty="0"/>
              <a:t>Ciprian Dobre</a:t>
            </a:r>
            <a:endParaRPr lang="en-US" altLang="ro-RO" dirty="0"/>
          </a:p>
        </p:txBody>
      </p:sp>
    </p:spTree>
    <p:extLst>
      <p:ext uri="{BB962C8B-B14F-4D97-AF65-F5344CB8AC3E}">
        <p14:creationId xmlns:p14="http://schemas.microsoft.com/office/powerpoint/2010/main" val="214260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11950" y="622300"/>
            <a:ext cx="2132013" cy="5286375"/>
          </a:xfrm>
        </p:spPr>
        <p:txBody>
          <a:bodyPr vert="eaVert"/>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a:xfrm>
            <a:off x="314325" y="622300"/>
            <a:ext cx="6245225" cy="52863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4">
            <a:extLst>
              <a:ext uri="{FF2B5EF4-FFF2-40B4-BE49-F238E27FC236}">
                <a16:creationId xmlns:a16="http://schemas.microsoft.com/office/drawing/2014/main" id="{BBC09BB0-B688-4748-A099-6CC55356924D}"/>
              </a:ext>
            </a:extLst>
          </p:cNvPr>
          <p:cNvSpPr>
            <a:spLocks noGrp="1"/>
          </p:cNvSpPr>
          <p:nvPr>
            <p:ph type="dt" sz="half" idx="10"/>
          </p:nvPr>
        </p:nvSpPr>
        <p:spPr>
          <a:xfrm>
            <a:off x="319088" y="6588125"/>
            <a:ext cx="944562" cy="252413"/>
          </a:xfrm>
          <a:prstGeom prst="rect">
            <a:avLst/>
          </a:prstGeom>
        </p:spPr>
        <p:txBody>
          <a:bodyPr/>
          <a:lstStyle>
            <a:lvl1pPr>
              <a:defRPr/>
            </a:lvl1pPr>
          </a:lstStyle>
          <a:p>
            <a:pPr>
              <a:defRPr/>
            </a:pPr>
            <a:endParaRPr lang="en-US" altLang="en-US"/>
          </a:p>
        </p:txBody>
      </p:sp>
      <p:sp>
        <p:nvSpPr>
          <p:cNvPr id="5" name="Slide Number Placeholder 15">
            <a:extLst>
              <a:ext uri="{FF2B5EF4-FFF2-40B4-BE49-F238E27FC236}">
                <a16:creationId xmlns:a16="http://schemas.microsoft.com/office/drawing/2014/main" id="{582A7874-5F62-44C5-A127-E08B10319350}"/>
              </a:ext>
            </a:extLst>
          </p:cNvPr>
          <p:cNvSpPr>
            <a:spLocks noGrp="1"/>
          </p:cNvSpPr>
          <p:nvPr>
            <p:ph type="sldNum" sz="quarter" idx="11"/>
          </p:nvPr>
        </p:nvSpPr>
        <p:spPr>
          <a:xfrm>
            <a:off x="1271588" y="6588125"/>
            <a:ext cx="827087" cy="252413"/>
          </a:xfrm>
          <a:prstGeom prst="rect">
            <a:avLst/>
          </a:prstGeom>
        </p:spPr>
        <p:txBody>
          <a:bodyPr/>
          <a:lstStyle>
            <a:lvl1pPr>
              <a:defRPr/>
            </a:lvl1pPr>
          </a:lstStyle>
          <a:p>
            <a:pPr>
              <a:defRPr/>
            </a:pPr>
            <a:r>
              <a:rPr lang="en-US" altLang="en-US"/>
              <a:t>Page </a:t>
            </a:r>
            <a:fld id="{5E839B5C-3F47-49D2-BCF9-C38BBEBE0CF1}" type="slidenum">
              <a:rPr lang="en-US" altLang="en-US"/>
              <a:pPr>
                <a:defRPr/>
              </a:pPr>
              <a:t>‹#›</a:t>
            </a:fld>
            <a:endParaRPr lang="en-US" altLang="en-US"/>
          </a:p>
        </p:txBody>
      </p:sp>
      <p:sp>
        <p:nvSpPr>
          <p:cNvPr id="6" name="Footer Placeholder 16">
            <a:extLst>
              <a:ext uri="{FF2B5EF4-FFF2-40B4-BE49-F238E27FC236}">
                <a16:creationId xmlns:a16="http://schemas.microsoft.com/office/drawing/2014/main" id="{34E05DD7-4AB3-432F-BC84-E0EADC83BE42}"/>
              </a:ext>
            </a:extLst>
          </p:cNvPr>
          <p:cNvSpPr>
            <a:spLocks noGrp="1"/>
          </p:cNvSpPr>
          <p:nvPr>
            <p:ph type="ftr" sz="quarter" idx="12"/>
          </p:nvPr>
        </p:nvSpPr>
        <p:spPr>
          <a:xfrm>
            <a:off x="314325" y="6595048"/>
            <a:ext cx="6735763" cy="252413"/>
          </a:xfrm>
          <a:prstGeom prst="rect">
            <a:avLst/>
          </a:prstGeom>
        </p:spPr>
        <p:txBody>
          <a:bodyPr/>
          <a:lstStyle>
            <a:lvl1pPr>
              <a:defRPr/>
            </a:lvl1pPr>
          </a:lstStyle>
          <a:p>
            <a:r>
              <a:rPr lang="ro-RO" altLang="ro-RO" dirty="0"/>
              <a:t>Ciprian Dobre</a:t>
            </a:r>
            <a:endParaRPr lang="en-US" altLang="ro-RO" dirty="0"/>
          </a:p>
        </p:txBody>
      </p:sp>
    </p:spTree>
    <p:extLst>
      <p:ext uri="{BB962C8B-B14F-4D97-AF65-F5344CB8AC3E}">
        <p14:creationId xmlns:p14="http://schemas.microsoft.com/office/powerpoint/2010/main" val="2387053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p:txBody>
          <a:bodyPr/>
          <a:lstStyle>
            <a:lvl2pPr marL="723900" indent="-361950">
              <a:defRPr/>
            </a:lvl2pPr>
            <a:lvl3pPr marL="982663" indent="-257175">
              <a:defRPr/>
            </a:lvl3pPr>
            <a:lvl4pPr marL="1433513" indent="-266700">
              <a:defRPr/>
            </a:lvl4pPr>
            <a:lvl5pPr marL="1787525" indent="-258763">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6">
            <a:extLst>
              <a:ext uri="{FF2B5EF4-FFF2-40B4-BE49-F238E27FC236}">
                <a16:creationId xmlns:a16="http://schemas.microsoft.com/office/drawing/2014/main" id="{DB0E9FB9-D240-4F74-AD38-54882D205CEF}"/>
              </a:ext>
            </a:extLst>
          </p:cNvPr>
          <p:cNvSpPr>
            <a:spLocks noGrp="1"/>
          </p:cNvSpPr>
          <p:nvPr>
            <p:ph type="ftr" sz="quarter" idx="12"/>
          </p:nvPr>
        </p:nvSpPr>
        <p:spPr>
          <a:xfrm>
            <a:off x="314325" y="6605587"/>
            <a:ext cx="6735763" cy="252413"/>
          </a:xfrm>
          <a:prstGeom prst="rect">
            <a:avLst/>
          </a:prstGeom>
        </p:spPr>
        <p:txBody>
          <a:bodyPr anchor="b"/>
          <a:lstStyle>
            <a:lvl1pPr>
              <a:defRPr>
                <a:solidFill>
                  <a:schemeClr val="bg1">
                    <a:lumMod val="50000"/>
                  </a:schemeClr>
                </a:solidFill>
              </a:defRPr>
            </a:lvl1pPr>
          </a:lstStyle>
          <a:p>
            <a:r>
              <a:rPr lang="ro-RO" altLang="ro-RO" dirty="0"/>
              <a:t>Ciprian Dobre</a:t>
            </a:r>
            <a:endParaRPr lang="en-US" altLang="ro-RO" dirty="0"/>
          </a:p>
        </p:txBody>
      </p:sp>
    </p:spTree>
    <p:extLst>
      <p:ext uri="{BB962C8B-B14F-4D97-AF65-F5344CB8AC3E}">
        <p14:creationId xmlns:p14="http://schemas.microsoft.com/office/powerpoint/2010/main" val="1079532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ctr">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lgn="ctr">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Date Placeholder 14">
            <a:extLst>
              <a:ext uri="{FF2B5EF4-FFF2-40B4-BE49-F238E27FC236}">
                <a16:creationId xmlns:a16="http://schemas.microsoft.com/office/drawing/2014/main" id="{6F7DAA30-0E9D-499C-B2A6-EB30323EE899}"/>
              </a:ext>
            </a:extLst>
          </p:cNvPr>
          <p:cNvSpPr>
            <a:spLocks noGrp="1"/>
          </p:cNvSpPr>
          <p:nvPr>
            <p:ph type="dt" sz="half" idx="10"/>
          </p:nvPr>
        </p:nvSpPr>
        <p:spPr>
          <a:xfrm>
            <a:off x="319088" y="6588125"/>
            <a:ext cx="944562" cy="252413"/>
          </a:xfrm>
          <a:prstGeom prst="rect">
            <a:avLst/>
          </a:prstGeom>
        </p:spPr>
        <p:txBody>
          <a:bodyPr/>
          <a:lstStyle>
            <a:lvl1pPr>
              <a:defRPr/>
            </a:lvl1pPr>
          </a:lstStyle>
          <a:p>
            <a:pPr>
              <a:defRPr/>
            </a:pPr>
            <a:endParaRPr lang="en-US" altLang="en-US"/>
          </a:p>
        </p:txBody>
      </p:sp>
      <p:sp>
        <p:nvSpPr>
          <p:cNvPr id="5" name="Slide Number Placeholder 15">
            <a:extLst>
              <a:ext uri="{FF2B5EF4-FFF2-40B4-BE49-F238E27FC236}">
                <a16:creationId xmlns:a16="http://schemas.microsoft.com/office/drawing/2014/main" id="{D0D79905-83A9-4AD0-A9EB-E6DA64A98C8E}"/>
              </a:ext>
            </a:extLst>
          </p:cNvPr>
          <p:cNvSpPr>
            <a:spLocks noGrp="1"/>
          </p:cNvSpPr>
          <p:nvPr>
            <p:ph type="sldNum" sz="quarter" idx="11"/>
          </p:nvPr>
        </p:nvSpPr>
        <p:spPr>
          <a:xfrm>
            <a:off x="1271588" y="6588125"/>
            <a:ext cx="827087" cy="252413"/>
          </a:xfrm>
          <a:prstGeom prst="rect">
            <a:avLst/>
          </a:prstGeom>
        </p:spPr>
        <p:txBody>
          <a:bodyPr/>
          <a:lstStyle>
            <a:lvl1pPr>
              <a:defRPr/>
            </a:lvl1pPr>
          </a:lstStyle>
          <a:p>
            <a:pPr>
              <a:defRPr/>
            </a:pPr>
            <a:r>
              <a:rPr lang="en-US" altLang="en-US"/>
              <a:t>Page </a:t>
            </a:r>
            <a:fld id="{B487737F-828E-42F8-8352-999A47AA8C4D}" type="slidenum">
              <a:rPr lang="en-US" altLang="en-US"/>
              <a:pPr>
                <a:defRPr/>
              </a:pPr>
              <a:t>‹#›</a:t>
            </a:fld>
            <a:endParaRPr lang="en-US" altLang="en-US"/>
          </a:p>
        </p:txBody>
      </p:sp>
      <p:sp>
        <p:nvSpPr>
          <p:cNvPr id="6" name="Footer Placeholder 16">
            <a:extLst>
              <a:ext uri="{FF2B5EF4-FFF2-40B4-BE49-F238E27FC236}">
                <a16:creationId xmlns:a16="http://schemas.microsoft.com/office/drawing/2014/main" id="{C677740B-9C14-4CC5-85B5-18B18CF13CDF}"/>
              </a:ext>
            </a:extLst>
          </p:cNvPr>
          <p:cNvSpPr>
            <a:spLocks noGrp="1"/>
          </p:cNvSpPr>
          <p:nvPr>
            <p:ph type="ftr" sz="quarter" idx="12"/>
          </p:nvPr>
        </p:nvSpPr>
        <p:spPr>
          <a:xfrm>
            <a:off x="314325" y="6595048"/>
            <a:ext cx="6735763" cy="252413"/>
          </a:xfrm>
          <a:prstGeom prst="rect">
            <a:avLst/>
          </a:prstGeom>
        </p:spPr>
        <p:txBody>
          <a:bodyPr/>
          <a:lstStyle>
            <a:lvl1pPr>
              <a:defRPr/>
            </a:lvl1pPr>
          </a:lstStyle>
          <a:p>
            <a:r>
              <a:rPr lang="ro-RO" altLang="ro-RO" dirty="0"/>
              <a:t>Ciprian Dobre</a:t>
            </a:r>
            <a:endParaRPr lang="en-US" altLang="ro-RO" dirty="0"/>
          </a:p>
        </p:txBody>
      </p:sp>
    </p:spTree>
    <p:extLst>
      <p:ext uri="{BB962C8B-B14F-4D97-AF65-F5344CB8AC3E}">
        <p14:creationId xmlns:p14="http://schemas.microsoft.com/office/powerpoint/2010/main" val="1635393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sz="half" idx="1"/>
          </p:nvPr>
        </p:nvSpPr>
        <p:spPr>
          <a:xfrm>
            <a:off x="319088" y="1879600"/>
            <a:ext cx="4186237" cy="4029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725" y="1879600"/>
            <a:ext cx="4186238" cy="4029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4">
            <a:extLst>
              <a:ext uri="{FF2B5EF4-FFF2-40B4-BE49-F238E27FC236}">
                <a16:creationId xmlns:a16="http://schemas.microsoft.com/office/drawing/2014/main" id="{661429C5-082A-4B1A-9A62-B6C4F06C4D8C}"/>
              </a:ext>
            </a:extLst>
          </p:cNvPr>
          <p:cNvSpPr>
            <a:spLocks noGrp="1"/>
          </p:cNvSpPr>
          <p:nvPr>
            <p:ph type="dt" sz="half" idx="10"/>
          </p:nvPr>
        </p:nvSpPr>
        <p:spPr>
          <a:xfrm>
            <a:off x="319088" y="6588125"/>
            <a:ext cx="944562" cy="252413"/>
          </a:xfrm>
          <a:prstGeom prst="rect">
            <a:avLst/>
          </a:prstGeom>
        </p:spPr>
        <p:txBody>
          <a:bodyPr/>
          <a:lstStyle>
            <a:lvl1pPr>
              <a:defRPr/>
            </a:lvl1pPr>
          </a:lstStyle>
          <a:p>
            <a:pPr>
              <a:defRPr/>
            </a:pPr>
            <a:endParaRPr lang="en-US" altLang="en-US"/>
          </a:p>
        </p:txBody>
      </p:sp>
      <p:sp>
        <p:nvSpPr>
          <p:cNvPr id="6" name="Slide Number Placeholder 15">
            <a:extLst>
              <a:ext uri="{FF2B5EF4-FFF2-40B4-BE49-F238E27FC236}">
                <a16:creationId xmlns:a16="http://schemas.microsoft.com/office/drawing/2014/main" id="{F523AE91-B2CC-423E-A33A-08CBD4EC106A}"/>
              </a:ext>
            </a:extLst>
          </p:cNvPr>
          <p:cNvSpPr>
            <a:spLocks noGrp="1"/>
          </p:cNvSpPr>
          <p:nvPr>
            <p:ph type="sldNum" sz="quarter" idx="11"/>
          </p:nvPr>
        </p:nvSpPr>
        <p:spPr>
          <a:xfrm>
            <a:off x="1271588" y="6588125"/>
            <a:ext cx="827087" cy="252413"/>
          </a:xfrm>
          <a:prstGeom prst="rect">
            <a:avLst/>
          </a:prstGeom>
        </p:spPr>
        <p:txBody>
          <a:bodyPr/>
          <a:lstStyle>
            <a:lvl1pPr>
              <a:defRPr/>
            </a:lvl1pPr>
          </a:lstStyle>
          <a:p>
            <a:pPr>
              <a:defRPr/>
            </a:pPr>
            <a:r>
              <a:rPr lang="en-US" altLang="en-US"/>
              <a:t>Page </a:t>
            </a:r>
            <a:fld id="{BEEC0E5F-C612-41A9-B4AD-9382D4CF68AF}" type="slidenum">
              <a:rPr lang="en-US" altLang="en-US"/>
              <a:pPr>
                <a:defRPr/>
              </a:pPr>
              <a:t>‹#›</a:t>
            </a:fld>
            <a:endParaRPr lang="en-US" altLang="en-US"/>
          </a:p>
        </p:txBody>
      </p:sp>
      <p:sp>
        <p:nvSpPr>
          <p:cNvPr id="7" name="Footer Placeholder 16">
            <a:extLst>
              <a:ext uri="{FF2B5EF4-FFF2-40B4-BE49-F238E27FC236}">
                <a16:creationId xmlns:a16="http://schemas.microsoft.com/office/drawing/2014/main" id="{CDCB65F7-BBEC-48CC-A3C1-BD1F22FB1179}"/>
              </a:ext>
            </a:extLst>
          </p:cNvPr>
          <p:cNvSpPr>
            <a:spLocks noGrp="1"/>
          </p:cNvSpPr>
          <p:nvPr>
            <p:ph type="ftr" sz="quarter" idx="12"/>
          </p:nvPr>
        </p:nvSpPr>
        <p:spPr>
          <a:xfrm>
            <a:off x="314325" y="6595048"/>
            <a:ext cx="6735763" cy="252413"/>
          </a:xfrm>
          <a:prstGeom prst="rect">
            <a:avLst/>
          </a:prstGeom>
        </p:spPr>
        <p:txBody>
          <a:bodyPr/>
          <a:lstStyle>
            <a:lvl1pPr>
              <a:defRPr/>
            </a:lvl1pPr>
          </a:lstStyle>
          <a:p>
            <a:r>
              <a:rPr lang="ro-RO" altLang="ro-RO" dirty="0"/>
              <a:t>Ciprian Dobre</a:t>
            </a:r>
            <a:endParaRPr lang="en-US" altLang="ro-RO" dirty="0"/>
          </a:p>
        </p:txBody>
      </p:sp>
    </p:spTree>
    <p:extLst>
      <p:ext uri="{BB962C8B-B14F-4D97-AF65-F5344CB8AC3E}">
        <p14:creationId xmlns:p14="http://schemas.microsoft.com/office/powerpoint/2010/main" val="314545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691978"/>
            <a:ext cx="8229600" cy="725660"/>
          </a:xfrm>
        </p:spPr>
        <p:txBody>
          <a:bodyPr/>
          <a:lstStyle>
            <a:lvl1pPr algn="ctr">
              <a:defRPr/>
            </a:lvl1pPr>
          </a:lstStyle>
          <a:p>
            <a:r>
              <a:rPr lang="en-US" dirty="0"/>
              <a:t>Click to edit Master title style</a:t>
            </a:r>
          </a:p>
        </p:txBody>
      </p:sp>
      <p:sp>
        <p:nvSpPr>
          <p:cNvPr id="3" name="Text Placeholder 2"/>
          <p:cNvSpPr>
            <a:spLocks noGrp="1"/>
          </p:cNvSpPr>
          <p:nvPr>
            <p:ph type="body" idx="1"/>
          </p:nvPr>
        </p:nvSpPr>
        <p:spPr>
          <a:xfrm>
            <a:off x="148281" y="1535113"/>
            <a:ext cx="434910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35924" y="2174875"/>
            <a:ext cx="436146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32598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338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4">
            <a:extLst>
              <a:ext uri="{FF2B5EF4-FFF2-40B4-BE49-F238E27FC236}">
                <a16:creationId xmlns:a16="http://schemas.microsoft.com/office/drawing/2014/main" id="{BCDCAFC2-D441-45E6-9803-49A5225BF27C}"/>
              </a:ext>
            </a:extLst>
          </p:cNvPr>
          <p:cNvSpPr>
            <a:spLocks noGrp="1"/>
          </p:cNvSpPr>
          <p:nvPr>
            <p:ph type="dt" sz="half" idx="10"/>
          </p:nvPr>
        </p:nvSpPr>
        <p:spPr>
          <a:xfrm>
            <a:off x="319088" y="6588125"/>
            <a:ext cx="944562" cy="252413"/>
          </a:xfrm>
          <a:prstGeom prst="rect">
            <a:avLst/>
          </a:prstGeom>
        </p:spPr>
        <p:txBody>
          <a:bodyPr/>
          <a:lstStyle>
            <a:lvl1pPr>
              <a:defRPr/>
            </a:lvl1pPr>
          </a:lstStyle>
          <a:p>
            <a:pPr>
              <a:defRPr/>
            </a:pPr>
            <a:endParaRPr lang="en-US" altLang="en-US"/>
          </a:p>
        </p:txBody>
      </p:sp>
      <p:sp>
        <p:nvSpPr>
          <p:cNvPr id="8" name="Slide Number Placeholder 15">
            <a:extLst>
              <a:ext uri="{FF2B5EF4-FFF2-40B4-BE49-F238E27FC236}">
                <a16:creationId xmlns:a16="http://schemas.microsoft.com/office/drawing/2014/main" id="{081349D3-F933-4408-BC43-402528464649}"/>
              </a:ext>
            </a:extLst>
          </p:cNvPr>
          <p:cNvSpPr>
            <a:spLocks noGrp="1"/>
          </p:cNvSpPr>
          <p:nvPr>
            <p:ph type="sldNum" sz="quarter" idx="11"/>
          </p:nvPr>
        </p:nvSpPr>
        <p:spPr>
          <a:xfrm>
            <a:off x="1271588" y="6588125"/>
            <a:ext cx="827087" cy="252413"/>
          </a:xfrm>
          <a:prstGeom prst="rect">
            <a:avLst/>
          </a:prstGeom>
        </p:spPr>
        <p:txBody>
          <a:bodyPr/>
          <a:lstStyle>
            <a:lvl1pPr>
              <a:defRPr/>
            </a:lvl1pPr>
          </a:lstStyle>
          <a:p>
            <a:pPr>
              <a:defRPr/>
            </a:pPr>
            <a:r>
              <a:rPr lang="en-US" altLang="en-US"/>
              <a:t>Page </a:t>
            </a:r>
            <a:fld id="{C5C1A466-F5E5-45AE-80A2-465FD01B06C1}" type="slidenum">
              <a:rPr lang="en-US" altLang="en-US"/>
              <a:pPr>
                <a:defRPr/>
              </a:pPr>
              <a:t>‹#›</a:t>
            </a:fld>
            <a:endParaRPr lang="en-US" altLang="en-US"/>
          </a:p>
        </p:txBody>
      </p:sp>
      <p:sp>
        <p:nvSpPr>
          <p:cNvPr id="9" name="Footer Placeholder 16">
            <a:extLst>
              <a:ext uri="{FF2B5EF4-FFF2-40B4-BE49-F238E27FC236}">
                <a16:creationId xmlns:a16="http://schemas.microsoft.com/office/drawing/2014/main" id="{C6F8C713-84F1-4360-A3D3-52DBC195D79D}"/>
              </a:ext>
            </a:extLst>
          </p:cNvPr>
          <p:cNvSpPr>
            <a:spLocks noGrp="1"/>
          </p:cNvSpPr>
          <p:nvPr>
            <p:ph type="ftr" sz="quarter" idx="12"/>
          </p:nvPr>
        </p:nvSpPr>
        <p:spPr>
          <a:xfrm>
            <a:off x="314325" y="6595048"/>
            <a:ext cx="6735763" cy="252413"/>
          </a:xfrm>
          <a:prstGeom prst="rect">
            <a:avLst/>
          </a:prstGeom>
        </p:spPr>
        <p:txBody>
          <a:bodyPr/>
          <a:lstStyle>
            <a:lvl1pPr>
              <a:defRPr/>
            </a:lvl1pPr>
          </a:lstStyle>
          <a:p>
            <a:r>
              <a:rPr lang="ro-RO" altLang="ro-RO" dirty="0"/>
              <a:t>Ciprian Dobre</a:t>
            </a:r>
            <a:endParaRPr lang="en-US" altLang="ro-RO" dirty="0"/>
          </a:p>
        </p:txBody>
      </p:sp>
    </p:spTree>
    <p:extLst>
      <p:ext uri="{BB962C8B-B14F-4D97-AF65-F5344CB8AC3E}">
        <p14:creationId xmlns:p14="http://schemas.microsoft.com/office/powerpoint/2010/main" val="1764456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Date Placeholder 14">
            <a:extLst>
              <a:ext uri="{FF2B5EF4-FFF2-40B4-BE49-F238E27FC236}">
                <a16:creationId xmlns:a16="http://schemas.microsoft.com/office/drawing/2014/main" id="{769B3FD0-AA29-4FC8-921F-E6A25D4E885C}"/>
              </a:ext>
            </a:extLst>
          </p:cNvPr>
          <p:cNvSpPr>
            <a:spLocks noGrp="1"/>
          </p:cNvSpPr>
          <p:nvPr>
            <p:ph type="dt" sz="half" idx="10"/>
          </p:nvPr>
        </p:nvSpPr>
        <p:spPr>
          <a:xfrm>
            <a:off x="319088" y="6588125"/>
            <a:ext cx="944562" cy="252413"/>
          </a:xfrm>
          <a:prstGeom prst="rect">
            <a:avLst/>
          </a:prstGeom>
        </p:spPr>
        <p:txBody>
          <a:bodyPr/>
          <a:lstStyle>
            <a:lvl1pPr>
              <a:defRPr/>
            </a:lvl1pPr>
          </a:lstStyle>
          <a:p>
            <a:pPr>
              <a:defRPr/>
            </a:pPr>
            <a:endParaRPr lang="en-US" altLang="en-US"/>
          </a:p>
        </p:txBody>
      </p:sp>
      <p:sp>
        <p:nvSpPr>
          <p:cNvPr id="4" name="Slide Number Placeholder 15">
            <a:extLst>
              <a:ext uri="{FF2B5EF4-FFF2-40B4-BE49-F238E27FC236}">
                <a16:creationId xmlns:a16="http://schemas.microsoft.com/office/drawing/2014/main" id="{D303C1A1-8869-4A59-A676-60455AB97646}"/>
              </a:ext>
            </a:extLst>
          </p:cNvPr>
          <p:cNvSpPr>
            <a:spLocks noGrp="1"/>
          </p:cNvSpPr>
          <p:nvPr>
            <p:ph type="sldNum" sz="quarter" idx="11"/>
          </p:nvPr>
        </p:nvSpPr>
        <p:spPr>
          <a:xfrm>
            <a:off x="1271588" y="6588125"/>
            <a:ext cx="827087" cy="252413"/>
          </a:xfrm>
          <a:prstGeom prst="rect">
            <a:avLst/>
          </a:prstGeom>
        </p:spPr>
        <p:txBody>
          <a:bodyPr/>
          <a:lstStyle>
            <a:lvl1pPr>
              <a:defRPr/>
            </a:lvl1pPr>
          </a:lstStyle>
          <a:p>
            <a:pPr>
              <a:defRPr/>
            </a:pPr>
            <a:r>
              <a:rPr lang="en-US" altLang="en-US"/>
              <a:t>Page </a:t>
            </a:r>
            <a:fld id="{7B15DC81-D1C3-478A-8F0B-944AE612CC6B}" type="slidenum">
              <a:rPr lang="en-US" altLang="en-US"/>
              <a:pPr>
                <a:defRPr/>
              </a:pPr>
              <a:t>‹#›</a:t>
            </a:fld>
            <a:endParaRPr lang="en-US" altLang="en-US"/>
          </a:p>
        </p:txBody>
      </p:sp>
      <p:sp>
        <p:nvSpPr>
          <p:cNvPr id="5" name="Footer Placeholder 16">
            <a:extLst>
              <a:ext uri="{FF2B5EF4-FFF2-40B4-BE49-F238E27FC236}">
                <a16:creationId xmlns:a16="http://schemas.microsoft.com/office/drawing/2014/main" id="{09A5BA45-717B-40BC-AAA8-ADCF0F1FB6D1}"/>
              </a:ext>
            </a:extLst>
          </p:cNvPr>
          <p:cNvSpPr>
            <a:spLocks noGrp="1"/>
          </p:cNvSpPr>
          <p:nvPr>
            <p:ph type="ftr" sz="quarter" idx="12"/>
          </p:nvPr>
        </p:nvSpPr>
        <p:spPr>
          <a:xfrm>
            <a:off x="314325" y="6595048"/>
            <a:ext cx="6735763" cy="252413"/>
          </a:xfrm>
          <a:prstGeom prst="rect">
            <a:avLst/>
          </a:prstGeom>
        </p:spPr>
        <p:txBody>
          <a:bodyPr/>
          <a:lstStyle>
            <a:lvl1pPr>
              <a:defRPr/>
            </a:lvl1pPr>
          </a:lstStyle>
          <a:p>
            <a:r>
              <a:rPr lang="ro-RO" altLang="ro-RO" dirty="0"/>
              <a:t>Ciprian Dobre</a:t>
            </a:r>
            <a:endParaRPr lang="en-US" altLang="ro-RO" dirty="0"/>
          </a:p>
        </p:txBody>
      </p:sp>
    </p:spTree>
    <p:extLst>
      <p:ext uri="{BB962C8B-B14F-4D97-AF65-F5344CB8AC3E}">
        <p14:creationId xmlns:p14="http://schemas.microsoft.com/office/powerpoint/2010/main" val="31098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4">
            <a:extLst>
              <a:ext uri="{FF2B5EF4-FFF2-40B4-BE49-F238E27FC236}">
                <a16:creationId xmlns:a16="http://schemas.microsoft.com/office/drawing/2014/main" id="{4F3CC85F-B786-445A-AC59-4D66B28766B8}"/>
              </a:ext>
            </a:extLst>
          </p:cNvPr>
          <p:cNvSpPr>
            <a:spLocks noGrp="1"/>
          </p:cNvSpPr>
          <p:nvPr>
            <p:ph type="dt" sz="half" idx="10"/>
          </p:nvPr>
        </p:nvSpPr>
        <p:spPr>
          <a:xfrm>
            <a:off x="319088" y="6588125"/>
            <a:ext cx="944562" cy="252413"/>
          </a:xfrm>
          <a:prstGeom prst="rect">
            <a:avLst/>
          </a:prstGeom>
        </p:spPr>
        <p:txBody>
          <a:bodyPr/>
          <a:lstStyle>
            <a:lvl1pPr>
              <a:defRPr/>
            </a:lvl1pPr>
          </a:lstStyle>
          <a:p>
            <a:pPr>
              <a:defRPr/>
            </a:pPr>
            <a:endParaRPr lang="en-US" altLang="en-US"/>
          </a:p>
        </p:txBody>
      </p:sp>
      <p:sp>
        <p:nvSpPr>
          <p:cNvPr id="3" name="Slide Number Placeholder 15">
            <a:extLst>
              <a:ext uri="{FF2B5EF4-FFF2-40B4-BE49-F238E27FC236}">
                <a16:creationId xmlns:a16="http://schemas.microsoft.com/office/drawing/2014/main" id="{4949438A-F630-4A1E-90D6-314FDAE6242C}"/>
              </a:ext>
            </a:extLst>
          </p:cNvPr>
          <p:cNvSpPr>
            <a:spLocks noGrp="1"/>
          </p:cNvSpPr>
          <p:nvPr>
            <p:ph type="sldNum" sz="quarter" idx="11"/>
          </p:nvPr>
        </p:nvSpPr>
        <p:spPr>
          <a:xfrm>
            <a:off x="1271588" y="6588125"/>
            <a:ext cx="827087" cy="252413"/>
          </a:xfrm>
          <a:prstGeom prst="rect">
            <a:avLst/>
          </a:prstGeom>
        </p:spPr>
        <p:txBody>
          <a:bodyPr/>
          <a:lstStyle>
            <a:lvl1pPr>
              <a:defRPr/>
            </a:lvl1pPr>
          </a:lstStyle>
          <a:p>
            <a:pPr>
              <a:defRPr/>
            </a:pPr>
            <a:r>
              <a:rPr lang="en-US" altLang="en-US"/>
              <a:t>Page </a:t>
            </a:r>
            <a:fld id="{B5105C60-2918-4656-A4AF-CF1528B6F08F}" type="slidenum">
              <a:rPr lang="en-US" altLang="en-US"/>
              <a:pPr>
                <a:defRPr/>
              </a:pPr>
              <a:t>‹#›</a:t>
            </a:fld>
            <a:endParaRPr lang="en-US" altLang="en-US"/>
          </a:p>
        </p:txBody>
      </p:sp>
      <p:sp>
        <p:nvSpPr>
          <p:cNvPr id="4" name="Footer Placeholder 16">
            <a:extLst>
              <a:ext uri="{FF2B5EF4-FFF2-40B4-BE49-F238E27FC236}">
                <a16:creationId xmlns:a16="http://schemas.microsoft.com/office/drawing/2014/main" id="{FA49ED0D-0E3D-45FA-9ED4-D536ECA104E7}"/>
              </a:ext>
            </a:extLst>
          </p:cNvPr>
          <p:cNvSpPr>
            <a:spLocks noGrp="1"/>
          </p:cNvSpPr>
          <p:nvPr>
            <p:ph type="ftr" sz="quarter" idx="12"/>
          </p:nvPr>
        </p:nvSpPr>
        <p:spPr>
          <a:xfrm>
            <a:off x="314325" y="6595048"/>
            <a:ext cx="6735763" cy="252413"/>
          </a:xfrm>
          <a:prstGeom prst="rect">
            <a:avLst/>
          </a:prstGeom>
        </p:spPr>
        <p:txBody>
          <a:bodyPr/>
          <a:lstStyle>
            <a:lvl1pPr>
              <a:defRPr/>
            </a:lvl1pPr>
          </a:lstStyle>
          <a:p>
            <a:r>
              <a:rPr lang="ro-RO" altLang="ro-RO" dirty="0"/>
              <a:t>Ciprian Dobre</a:t>
            </a:r>
            <a:endParaRPr lang="en-US" altLang="ro-RO" dirty="0"/>
          </a:p>
        </p:txBody>
      </p:sp>
    </p:spTree>
    <p:extLst>
      <p:ext uri="{BB962C8B-B14F-4D97-AF65-F5344CB8AC3E}">
        <p14:creationId xmlns:p14="http://schemas.microsoft.com/office/powerpoint/2010/main" val="2750434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46010"/>
            <a:ext cx="3008313" cy="1162050"/>
          </a:xfrm>
        </p:spPr>
        <p:txBody>
          <a:bodyPr anchor="b"/>
          <a:lstStyle>
            <a:lvl1pPr algn="ctr">
              <a:defRPr sz="2000" b="1"/>
            </a:lvl1pPr>
          </a:lstStyle>
          <a:p>
            <a:r>
              <a:rPr lang="en-US" dirty="0"/>
              <a:t>Click to edit Master title style</a:t>
            </a:r>
          </a:p>
        </p:txBody>
      </p:sp>
      <p:sp>
        <p:nvSpPr>
          <p:cNvPr id="3" name="Content Placeholder 2"/>
          <p:cNvSpPr>
            <a:spLocks noGrp="1"/>
          </p:cNvSpPr>
          <p:nvPr>
            <p:ph idx="1"/>
          </p:nvPr>
        </p:nvSpPr>
        <p:spPr>
          <a:xfrm>
            <a:off x="3575050" y="546010"/>
            <a:ext cx="5111750"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70806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14">
            <a:extLst>
              <a:ext uri="{FF2B5EF4-FFF2-40B4-BE49-F238E27FC236}">
                <a16:creationId xmlns:a16="http://schemas.microsoft.com/office/drawing/2014/main" id="{A9CC3DB4-D3A3-41CB-860F-A34D005FD927}"/>
              </a:ext>
            </a:extLst>
          </p:cNvPr>
          <p:cNvSpPr>
            <a:spLocks noGrp="1"/>
          </p:cNvSpPr>
          <p:nvPr>
            <p:ph type="dt" sz="half" idx="10"/>
          </p:nvPr>
        </p:nvSpPr>
        <p:spPr>
          <a:xfrm>
            <a:off x="319088" y="6588125"/>
            <a:ext cx="944562" cy="252413"/>
          </a:xfrm>
          <a:prstGeom prst="rect">
            <a:avLst/>
          </a:prstGeom>
        </p:spPr>
        <p:txBody>
          <a:bodyPr/>
          <a:lstStyle>
            <a:lvl1pPr>
              <a:defRPr/>
            </a:lvl1pPr>
          </a:lstStyle>
          <a:p>
            <a:pPr>
              <a:defRPr/>
            </a:pPr>
            <a:endParaRPr lang="en-US" altLang="en-US"/>
          </a:p>
        </p:txBody>
      </p:sp>
      <p:sp>
        <p:nvSpPr>
          <p:cNvPr id="6" name="Slide Number Placeholder 15">
            <a:extLst>
              <a:ext uri="{FF2B5EF4-FFF2-40B4-BE49-F238E27FC236}">
                <a16:creationId xmlns:a16="http://schemas.microsoft.com/office/drawing/2014/main" id="{C21D99BB-788F-4698-A74E-8B06E14C3FBE}"/>
              </a:ext>
            </a:extLst>
          </p:cNvPr>
          <p:cNvSpPr>
            <a:spLocks noGrp="1"/>
          </p:cNvSpPr>
          <p:nvPr>
            <p:ph type="sldNum" sz="quarter" idx="11"/>
          </p:nvPr>
        </p:nvSpPr>
        <p:spPr>
          <a:xfrm>
            <a:off x="1271588" y="6588125"/>
            <a:ext cx="827087" cy="252413"/>
          </a:xfrm>
          <a:prstGeom prst="rect">
            <a:avLst/>
          </a:prstGeom>
        </p:spPr>
        <p:txBody>
          <a:bodyPr/>
          <a:lstStyle>
            <a:lvl1pPr>
              <a:defRPr/>
            </a:lvl1pPr>
          </a:lstStyle>
          <a:p>
            <a:pPr>
              <a:defRPr/>
            </a:pPr>
            <a:r>
              <a:rPr lang="en-US" altLang="en-US"/>
              <a:t>Page </a:t>
            </a:r>
            <a:fld id="{9514FFCA-AEF0-4746-9343-DFD1C2CA82CB}" type="slidenum">
              <a:rPr lang="en-US" altLang="en-US"/>
              <a:pPr>
                <a:defRPr/>
              </a:pPr>
              <a:t>‹#›</a:t>
            </a:fld>
            <a:endParaRPr lang="en-US" altLang="en-US"/>
          </a:p>
        </p:txBody>
      </p:sp>
      <p:sp>
        <p:nvSpPr>
          <p:cNvPr id="7" name="Footer Placeholder 16">
            <a:extLst>
              <a:ext uri="{FF2B5EF4-FFF2-40B4-BE49-F238E27FC236}">
                <a16:creationId xmlns:a16="http://schemas.microsoft.com/office/drawing/2014/main" id="{63FCD7DD-27B1-445B-AE77-0ADBE101C145}"/>
              </a:ext>
            </a:extLst>
          </p:cNvPr>
          <p:cNvSpPr>
            <a:spLocks noGrp="1"/>
          </p:cNvSpPr>
          <p:nvPr>
            <p:ph type="ftr" sz="quarter" idx="12"/>
          </p:nvPr>
        </p:nvSpPr>
        <p:spPr>
          <a:xfrm>
            <a:off x="314325" y="6595048"/>
            <a:ext cx="6735763" cy="252413"/>
          </a:xfrm>
          <a:prstGeom prst="rect">
            <a:avLst/>
          </a:prstGeom>
        </p:spPr>
        <p:txBody>
          <a:bodyPr/>
          <a:lstStyle>
            <a:lvl1pPr>
              <a:defRPr/>
            </a:lvl1pPr>
          </a:lstStyle>
          <a:p>
            <a:r>
              <a:rPr lang="ro-RO" altLang="ro-RO" dirty="0"/>
              <a:t>Ciprian Dobre</a:t>
            </a:r>
            <a:endParaRPr lang="en-US" altLang="ro-RO" dirty="0"/>
          </a:p>
        </p:txBody>
      </p:sp>
    </p:spTree>
    <p:extLst>
      <p:ext uri="{BB962C8B-B14F-4D97-AF65-F5344CB8AC3E}">
        <p14:creationId xmlns:p14="http://schemas.microsoft.com/office/powerpoint/2010/main" val="740172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14">
            <a:extLst>
              <a:ext uri="{FF2B5EF4-FFF2-40B4-BE49-F238E27FC236}">
                <a16:creationId xmlns:a16="http://schemas.microsoft.com/office/drawing/2014/main" id="{426E0972-319E-4B30-AC70-D8E031C831F3}"/>
              </a:ext>
            </a:extLst>
          </p:cNvPr>
          <p:cNvSpPr>
            <a:spLocks noGrp="1"/>
          </p:cNvSpPr>
          <p:nvPr>
            <p:ph type="dt" sz="half" idx="10"/>
          </p:nvPr>
        </p:nvSpPr>
        <p:spPr>
          <a:xfrm>
            <a:off x="125413" y="6553200"/>
            <a:ext cx="1079500" cy="250825"/>
          </a:xfrm>
          <a:prstGeom prst="rect">
            <a:avLst/>
          </a:prstGeom>
        </p:spPr>
        <p:txBody>
          <a:bodyPr/>
          <a:lstStyle>
            <a:lvl1pPr>
              <a:defRPr/>
            </a:lvl1pPr>
          </a:lstStyle>
          <a:p>
            <a:pPr>
              <a:defRPr/>
            </a:pPr>
            <a:endParaRPr lang="en-US" altLang="en-US"/>
          </a:p>
        </p:txBody>
      </p:sp>
      <p:sp>
        <p:nvSpPr>
          <p:cNvPr id="6" name="Slide Number Placeholder 15">
            <a:extLst>
              <a:ext uri="{FF2B5EF4-FFF2-40B4-BE49-F238E27FC236}">
                <a16:creationId xmlns:a16="http://schemas.microsoft.com/office/drawing/2014/main" id="{1BCAFD84-DF86-48A0-993B-4C9EF272ADF5}"/>
              </a:ext>
            </a:extLst>
          </p:cNvPr>
          <p:cNvSpPr>
            <a:spLocks noGrp="1"/>
          </p:cNvSpPr>
          <p:nvPr>
            <p:ph type="sldNum" sz="quarter" idx="11"/>
          </p:nvPr>
        </p:nvSpPr>
        <p:spPr>
          <a:xfrm>
            <a:off x="1316038" y="6553200"/>
            <a:ext cx="900112" cy="250825"/>
          </a:xfrm>
          <a:prstGeom prst="rect">
            <a:avLst/>
          </a:prstGeom>
        </p:spPr>
        <p:txBody>
          <a:bodyPr/>
          <a:lstStyle>
            <a:lvl1pPr>
              <a:defRPr/>
            </a:lvl1pPr>
          </a:lstStyle>
          <a:p>
            <a:pPr>
              <a:defRPr/>
            </a:pPr>
            <a:r>
              <a:rPr lang="en-US" altLang="en-US"/>
              <a:t>Page </a:t>
            </a:r>
            <a:fld id="{3401A523-3B32-4D32-965E-00644C11B005}" type="slidenum">
              <a:rPr lang="en-US" altLang="en-US"/>
              <a:pPr>
                <a:defRPr/>
              </a:pPr>
              <a:t>‹#›</a:t>
            </a:fld>
            <a:endParaRPr lang="en-US" altLang="en-US"/>
          </a:p>
        </p:txBody>
      </p:sp>
      <p:sp>
        <p:nvSpPr>
          <p:cNvPr id="7" name="Footer Placeholder 16">
            <a:extLst>
              <a:ext uri="{FF2B5EF4-FFF2-40B4-BE49-F238E27FC236}">
                <a16:creationId xmlns:a16="http://schemas.microsoft.com/office/drawing/2014/main" id="{D4FD7209-FF8E-4E6A-9435-E5AC4A392483}"/>
              </a:ext>
            </a:extLst>
          </p:cNvPr>
          <p:cNvSpPr>
            <a:spLocks noGrp="1"/>
          </p:cNvSpPr>
          <p:nvPr>
            <p:ph type="ftr" sz="quarter" idx="12"/>
          </p:nvPr>
        </p:nvSpPr>
        <p:spPr>
          <a:xfrm>
            <a:off x="2339975" y="6553200"/>
            <a:ext cx="6048375" cy="250825"/>
          </a:xfrm>
          <a:prstGeom prst="rect">
            <a:avLst/>
          </a:prstGeom>
        </p:spPr>
        <p:txBody>
          <a:bodyPr/>
          <a:lstStyle>
            <a:lvl1pPr algn="ctr">
              <a:defRPr/>
            </a:lvl1pPr>
          </a:lstStyle>
          <a:p>
            <a:r>
              <a:rPr lang="ro-RO" altLang="ro-RO" dirty="0"/>
              <a:t>Ciprian Dobre</a:t>
            </a:r>
            <a:endParaRPr lang="en-US" altLang="ro-RO" dirty="0"/>
          </a:p>
        </p:txBody>
      </p:sp>
    </p:spTree>
    <p:extLst>
      <p:ext uri="{BB962C8B-B14F-4D97-AF65-F5344CB8AC3E}">
        <p14:creationId xmlns:p14="http://schemas.microsoft.com/office/powerpoint/2010/main" val="288672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EB5F58E-3512-4D78-8CBA-679E2BF2C110}"/>
              </a:ext>
            </a:extLst>
          </p:cNvPr>
          <p:cNvSpPr>
            <a:spLocks noGrp="1" noChangeArrowheads="1"/>
          </p:cNvSpPr>
          <p:nvPr>
            <p:ph type="title"/>
          </p:nvPr>
        </p:nvSpPr>
        <p:spPr bwMode="auto">
          <a:xfrm>
            <a:off x="314325" y="622300"/>
            <a:ext cx="851535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altLang="en-US" dirty="0"/>
              <a:t>Click to edit Master title style</a:t>
            </a:r>
            <a:endParaRPr lang="de-DE" altLang="en-US" dirty="0"/>
          </a:p>
        </p:txBody>
      </p:sp>
      <p:sp>
        <p:nvSpPr>
          <p:cNvPr id="1027" name="Rectangle 3">
            <a:extLst>
              <a:ext uri="{FF2B5EF4-FFF2-40B4-BE49-F238E27FC236}">
                <a16:creationId xmlns:a16="http://schemas.microsoft.com/office/drawing/2014/main" id="{BC7A20C1-6ADB-4EDE-9386-576EF4390DB8}"/>
              </a:ext>
            </a:extLst>
          </p:cNvPr>
          <p:cNvSpPr>
            <a:spLocks noGrp="1" noChangeArrowheads="1"/>
          </p:cNvSpPr>
          <p:nvPr>
            <p:ph type="body" idx="1"/>
          </p:nvPr>
        </p:nvSpPr>
        <p:spPr bwMode="auto">
          <a:xfrm>
            <a:off x="319088" y="1323975"/>
            <a:ext cx="8524875" cy="509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endParaRPr lang="de-DE" altLang="en-US" dirty="0"/>
          </a:p>
        </p:txBody>
      </p:sp>
      <p:pic>
        <p:nvPicPr>
          <p:cNvPr id="1031" name="Picture 1">
            <a:extLst>
              <a:ext uri="{FF2B5EF4-FFF2-40B4-BE49-F238E27FC236}">
                <a16:creationId xmlns:a16="http://schemas.microsoft.com/office/drawing/2014/main" id="{3FE8B550-6A1C-4729-B0F5-8AFB17D3AB69}"/>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2">
            <a:extLst>
              <a:ext uri="{FF2B5EF4-FFF2-40B4-BE49-F238E27FC236}">
                <a16:creationId xmlns:a16="http://schemas.microsoft.com/office/drawing/2014/main" id="{4FA901D7-D037-4E0B-9127-97234DD90F92}"/>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523038"/>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2" descr="D:\cipsm\Catedra\Logo CS\logo_upb_small.png">
            <a:extLst>
              <a:ext uri="{FF2B5EF4-FFF2-40B4-BE49-F238E27FC236}">
                <a16:creationId xmlns:a16="http://schemas.microsoft.com/office/drawing/2014/main" id="{20CAB226-3914-49D2-99AC-E2E2AE63DAA1}"/>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50800" y="33338"/>
            <a:ext cx="682625"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a:extLst>
              <a:ext uri="{FF2B5EF4-FFF2-40B4-BE49-F238E27FC236}">
                <a16:creationId xmlns:a16="http://schemas.microsoft.com/office/drawing/2014/main" id="{A5D4AA22-7653-4814-8B8D-FDB5FE01941A}"/>
              </a:ext>
            </a:extLst>
          </p:cNvPr>
          <p:cNvSpPr>
            <a:spLocks noGrp="1"/>
          </p:cNvSpPr>
          <p:nvPr>
            <p:ph type="ftr" sz="quarter" idx="3"/>
          </p:nvPr>
        </p:nvSpPr>
        <p:spPr>
          <a:xfrm>
            <a:off x="314325" y="6500192"/>
            <a:ext cx="3086100" cy="410990"/>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ro-RO" dirty="0"/>
              <a:t>Ciprian Dobre</a:t>
            </a:r>
            <a:endParaRPr lang="en-US" dirty="0"/>
          </a:p>
        </p:txBody>
      </p:sp>
    </p:spTree>
  </p:cSld>
  <p:clrMap bg1="lt1" tx1="dk1" bg2="lt2" tx2="dk2" accent1="accent1" accent2="accent2" accent3="accent3" accent4="accent4" accent5="accent5" accent6="accent6" hlink="hlink" folHlink="folHlink"/>
  <p:sldLayoutIdLst>
    <p:sldLayoutId id="2147483984" r:id="rId1"/>
    <p:sldLayoutId id="2147483985" r:id="rId2"/>
    <p:sldLayoutId id="2147483976" r:id="rId3"/>
    <p:sldLayoutId id="2147483977" r:id="rId4"/>
    <p:sldLayoutId id="2147483978" r:id="rId5"/>
    <p:sldLayoutId id="2147483979" r:id="rId6"/>
    <p:sldLayoutId id="2147483980" r:id="rId7"/>
    <p:sldLayoutId id="2147483981" r:id="rId8"/>
    <p:sldLayoutId id="2147483986" r:id="rId9"/>
    <p:sldLayoutId id="2147483982" r:id="rId10"/>
    <p:sldLayoutId id="2147483983" r:id="rId11"/>
  </p:sldLayoutIdLst>
  <p:hf sldNum="0" hdr="0" ftr="0" dt="0"/>
  <p:txStyles>
    <p:titleStyle>
      <a:lvl1pPr algn="ctr" rtl="0" eaLnBrk="0" fontAlgn="base" hangingPunct="0">
        <a:lnSpc>
          <a:spcPct val="95000"/>
        </a:lnSpc>
        <a:spcBef>
          <a:spcPct val="0"/>
        </a:spcBef>
        <a:spcAft>
          <a:spcPct val="0"/>
        </a:spcAft>
        <a:defRPr sz="2800" b="1">
          <a:solidFill>
            <a:schemeClr val="accent2"/>
          </a:solidFill>
          <a:latin typeface="+mj-lt"/>
          <a:ea typeface="ＭＳ Ｐゴシック" charset="0"/>
          <a:cs typeface="ＭＳ Ｐゴシック" charset="0"/>
        </a:defRPr>
      </a:lvl1pPr>
      <a:lvl2pPr algn="ctr" rtl="0" eaLnBrk="0" fontAlgn="base" hangingPunct="0">
        <a:lnSpc>
          <a:spcPct val="95000"/>
        </a:lnSpc>
        <a:spcBef>
          <a:spcPct val="0"/>
        </a:spcBef>
        <a:spcAft>
          <a:spcPct val="0"/>
        </a:spcAft>
        <a:defRPr sz="2800" b="1">
          <a:solidFill>
            <a:schemeClr val="accent2"/>
          </a:solidFill>
          <a:latin typeface="Arial" charset="0"/>
          <a:ea typeface="ＭＳ Ｐゴシック" charset="0"/>
          <a:cs typeface="ＭＳ Ｐゴシック" charset="0"/>
        </a:defRPr>
      </a:lvl2pPr>
      <a:lvl3pPr algn="ctr" rtl="0" eaLnBrk="0" fontAlgn="base" hangingPunct="0">
        <a:lnSpc>
          <a:spcPct val="95000"/>
        </a:lnSpc>
        <a:spcBef>
          <a:spcPct val="0"/>
        </a:spcBef>
        <a:spcAft>
          <a:spcPct val="0"/>
        </a:spcAft>
        <a:defRPr sz="2800" b="1">
          <a:solidFill>
            <a:schemeClr val="accent2"/>
          </a:solidFill>
          <a:latin typeface="Arial" charset="0"/>
          <a:ea typeface="ＭＳ Ｐゴシック" charset="0"/>
          <a:cs typeface="ＭＳ Ｐゴシック" charset="0"/>
        </a:defRPr>
      </a:lvl3pPr>
      <a:lvl4pPr algn="ctr" rtl="0" eaLnBrk="0" fontAlgn="base" hangingPunct="0">
        <a:lnSpc>
          <a:spcPct val="95000"/>
        </a:lnSpc>
        <a:spcBef>
          <a:spcPct val="0"/>
        </a:spcBef>
        <a:spcAft>
          <a:spcPct val="0"/>
        </a:spcAft>
        <a:defRPr sz="2800" b="1">
          <a:solidFill>
            <a:schemeClr val="accent2"/>
          </a:solidFill>
          <a:latin typeface="Arial" charset="0"/>
          <a:ea typeface="ＭＳ Ｐゴシック" charset="0"/>
          <a:cs typeface="ＭＳ Ｐゴシック" charset="0"/>
        </a:defRPr>
      </a:lvl4pPr>
      <a:lvl5pPr algn="ctr" rtl="0" eaLnBrk="0" fontAlgn="base" hangingPunct="0">
        <a:lnSpc>
          <a:spcPct val="95000"/>
        </a:lnSpc>
        <a:spcBef>
          <a:spcPct val="0"/>
        </a:spcBef>
        <a:spcAft>
          <a:spcPct val="0"/>
        </a:spcAft>
        <a:defRPr sz="2800" b="1">
          <a:solidFill>
            <a:schemeClr val="accent2"/>
          </a:solidFill>
          <a:latin typeface="Arial" charset="0"/>
          <a:ea typeface="ＭＳ Ｐゴシック" charset="0"/>
          <a:cs typeface="ＭＳ Ｐゴシック" charset="0"/>
        </a:defRPr>
      </a:lvl5pPr>
      <a:lvl6pPr marL="457200" algn="l" rtl="0" fontAlgn="base">
        <a:lnSpc>
          <a:spcPct val="95000"/>
        </a:lnSpc>
        <a:spcBef>
          <a:spcPct val="0"/>
        </a:spcBef>
        <a:spcAft>
          <a:spcPct val="0"/>
        </a:spcAft>
        <a:defRPr sz="2400" b="1">
          <a:solidFill>
            <a:schemeClr val="accent2"/>
          </a:solidFill>
          <a:latin typeface="Arial" charset="0"/>
        </a:defRPr>
      </a:lvl6pPr>
      <a:lvl7pPr marL="914400" algn="l" rtl="0" fontAlgn="base">
        <a:lnSpc>
          <a:spcPct val="95000"/>
        </a:lnSpc>
        <a:spcBef>
          <a:spcPct val="0"/>
        </a:spcBef>
        <a:spcAft>
          <a:spcPct val="0"/>
        </a:spcAft>
        <a:defRPr sz="2400" b="1">
          <a:solidFill>
            <a:schemeClr val="accent2"/>
          </a:solidFill>
          <a:latin typeface="Arial" charset="0"/>
        </a:defRPr>
      </a:lvl7pPr>
      <a:lvl8pPr marL="1371600" algn="l" rtl="0" fontAlgn="base">
        <a:lnSpc>
          <a:spcPct val="95000"/>
        </a:lnSpc>
        <a:spcBef>
          <a:spcPct val="0"/>
        </a:spcBef>
        <a:spcAft>
          <a:spcPct val="0"/>
        </a:spcAft>
        <a:defRPr sz="2400" b="1">
          <a:solidFill>
            <a:schemeClr val="accent2"/>
          </a:solidFill>
          <a:latin typeface="Arial" charset="0"/>
        </a:defRPr>
      </a:lvl8pPr>
      <a:lvl9pPr marL="1828800" algn="l" rtl="0" fontAlgn="base">
        <a:lnSpc>
          <a:spcPct val="95000"/>
        </a:lnSpc>
        <a:spcBef>
          <a:spcPct val="0"/>
        </a:spcBef>
        <a:spcAft>
          <a:spcPct val="0"/>
        </a:spcAft>
        <a:defRPr sz="2400" b="1">
          <a:solidFill>
            <a:schemeClr val="accent2"/>
          </a:solidFill>
          <a:latin typeface="Arial" charset="0"/>
        </a:defRPr>
      </a:lvl9pPr>
    </p:titleStyle>
    <p:body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536575" indent="-174625"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898525" indent="-173038"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339850" indent="-173038"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03388" indent="-174625"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boinc.berkeley.edu/"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2.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5.tmp"/></Relationships>
</file>

<file path=ppt/slides/_rels/slide15.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1.tmp"/><Relationship Id="rId4" Type="http://schemas.openxmlformats.org/officeDocument/2006/relationships/image" Target="../media/image30.gif"/></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jpg"/></Relationships>
</file>

<file path=ppt/slides/_rels/slide21.xml.rels><?xml version="1.0" encoding="UTF-8" standalone="yes"?>
<Relationships xmlns="http://schemas.openxmlformats.org/package/2006/relationships"><Relationship Id="rId3" Type="http://schemas.openxmlformats.org/officeDocument/2006/relationships/image" Target="../media/image38.tmp"/><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tmp"/><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2.gif"/></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00.png"/><Relationship Id="rId5" Type="http://schemas.openxmlformats.org/officeDocument/2006/relationships/image" Target="../media/image190.png"/><Relationship Id="rId4" Type="http://schemas.openxmlformats.org/officeDocument/2006/relationships/image" Target="../media/image180.png"/></Relationships>
</file>

<file path=ppt/slides/_rels/slide26.xml.rels><?xml version="1.0" encoding="UTF-8" standalone="yes"?>
<Relationships xmlns="http://schemas.openxmlformats.org/package/2006/relationships"><Relationship Id="rId8" Type="http://schemas.openxmlformats.org/officeDocument/2006/relationships/image" Target="../media/image330.png"/><Relationship Id="rId3" Type="http://schemas.openxmlformats.org/officeDocument/2006/relationships/image" Target="../media/image44.png"/><Relationship Id="rId7" Type="http://schemas.openxmlformats.org/officeDocument/2006/relationships/image" Target="../media/image32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00.png"/><Relationship Id="rId4" Type="http://schemas.openxmlformats.org/officeDocument/2006/relationships/image" Target="../media/image29.png"/><Relationship Id="rId9" Type="http://schemas.openxmlformats.org/officeDocument/2006/relationships/image" Target="../media/image340.png"/></Relationships>
</file>

<file path=ppt/slides/_rels/slide27.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45.png"/><Relationship Id="rId7" Type="http://schemas.openxmlformats.org/officeDocument/2006/relationships/image" Target="../media/image390.png"/><Relationship Id="rId12" Type="http://schemas.openxmlformats.org/officeDocument/2006/relationships/image" Target="../media/image44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30.png"/><Relationship Id="rId5" Type="http://schemas.openxmlformats.org/officeDocument/2006/relationships/image" Target="../media/image370.png"/><Relationship Id="rId10" Type="http://schemas.openxmlformats.org/officeDocument/2006/relationships/image" Target="../media/image420.png"/><Relationship Id="rId4" Type="http://schemas.openxmlformats.org/officeDocument/2006/relationships/image" Target="../media/image36.png"/><Relationship Id="rId9" Type="http://schemas.openxmlformats.org/officeDocument/2006/relationships/image" Target="../media/image4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9.tmp"/><Relationship Id="rId13" Type="http://schemas.openxmlformats.org/officeDocument/2006/relationships/image" Target="../media/image14.tmp"/><Relationship Id="rId3" Type="http://schemas.openxmlformats.org/officeDocument/2006/relationships/hyperlink" Target="http://cipsm.hpc.pub.ro/" TargetMode="External"/><Relationship Id="rId7" Type="http://schemas.openxmlformats.org/officeDocument/2006/relationships/image" Target="../media/image8.png"/><Relationship Id="rId12" Type="http://schemas.openxmlformats.org/officeDocument/2006/relationships/image" Target="../media/image13.tm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tmp"/><Relationship Id="rId11" Type="http://schemas.openxmlformats.org/officeDocument/2006/relationships/image" Target="../media/image12.tmp"/><Relationship Id="rId5" Type="http://schemas.openxmlformats.org/officeDocument/2006/relationships/hyperlink" Target="http://www.facebook.com/ciprian.dobre" TargetMode="External"/><Relationship Id="rId10" Type="http://schemas.openxmlformats.org/officeDocument/2006/relationships/image" Target="../media/image11.tmp"/><Relationship Id="rId4" Type="http://schemas.openxmlformats.org/officeDocument/2006/relationships/hyperlink" Target="mailto:ciprian.dobre@cs.pub.ro" TargetMode="External"/><Relationship Id="rId9" Type="http://schemas.openxmlformats.org/officeDocument/2006/relationships/image" Target="../media/image10.tmp"/><Relationship Id="rId14" Type="http://schemas.openxmlformats.org/officeDocument/2006/relationships/image" Target="../media/image15.tmp"/></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49.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59.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tmp"/></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57.jpg"/><Relationship Id="rId4" Type="http://schemas.openxmlformats.org/officeDocument/2006/relationships/image" Target="../media/image56.tm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notesSlide" Target="../notesSlides/notesSlide90.xml"/><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1" name="Rectangle 14">
            <a:extLst>
              <a:ext uri="{FF2B5EF4-FFF2-40B4-BE49-F238E27FC236}">
                <a16:creationId xmlns:a16="http://schemas.microsoft.com/office/drawing/2014/main" id="{B7373C27-AE51-474E-BA1F-0C5F0233AACE}"/>
              </a:ext>
            </a:extLst>
          </p:cNvPr>
          <p:cNvSpPr>
            <a:spLocks noGrp="1" noChangeArrowheads="1"/>
          </p:cNvSpPr>
          <p:nvPr>
            <p:ph type="ctrTitle"/>
          </p:nvPr>
        </p:nvSpPr>
        <p:spPr>
          <a:xfrm>
            <a:off x="148908" y="1503680"/>
            <a:ext cx="8331200" cy="1014129"/>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eaLnBrk="1" hangingPunct="1"/>
            <a:r>
              <a:rPr lang="en-US" altLang="en-US" sz="3200" dirty="0" err="1">
                <a:ea typeface="ＭＳ Ｐゴシック" panose="020B0600070205080204" pitchFamily="34" charset="-128"/>
              </a:rPr>
              <a:t>Algoritmi</a:t>
            </a:r>
            <a:r>
              <a:rPr lang="en-US" altLang="en-US" sz="3200" dirty="0">
                <a:ea typeface="ＭＳ Ｐゴシック" panose="020B0600070205080204" pitchFamily="34" charset="-128"/>
              </a:rPr>
              <a:t> </a:t>
            </a:r>
            <a:r>
              <a:rPr lang="en-US" altLang="en-US" sz="3200" dirty="0" err="1">
                <a:ea typeface="ＭＳ Ｐゴシック" panose="020B0600070205080204" pitchFamily="34" charset="-128"/>
              </a:rPr>
              <a:t>Paraleli</a:t>
            </a:r>
            <a:r>
              <a:rPr lang="ro-RO" altLang="en-US" sz="3200" dirty="0">
                <a:ea typeface="ＭＳ Ｐゴシック" panose="020B0600070205080204" pitchFamily="34" charset="-128"/>
              </a:rPr>
              <a:t> și Distribuiți</a:t>
            </a:r>
            <a:r>
              <a:rPr lang="en-US" altLang="en-US" sz="3200" dirty="0">
                <a:ea typeface="ＭＳ Ｐゴシック" panose="020B0600070205080204" pitchFamily="34" charset="-128"/>
              </a:rPr>
              <a:t> </a:t>
            </a:r>
            <a:br>
              <a:rPr lang="ro-RO" altLang="en-US" sz="3200" dirty="0">
                <a:ea typeface="ＭＳ Ｐゴシック" panose="020B0600070205080204" pitchFamily="34" charset="-128"/>
              </a:rPr>
            </a:br>
            <a:r>
              <a:rPr lang="ro-RO" altLang="en-US" sz="3200" dirty="0">
                <a:ea typeface="ＭＳ Ｐゴシック" panose="020B0600070205080204" pitchFamily="34" charset="-128"/>
              </a:rPr>
              <a:t>Introducere</a:t>
            </a:r>
            <a:endParaRPr lang="en-US" altLang="en-US" sz="3200" dirty="0">
              <a:ea typeface="ＭＳ Ｐゴシック" panose="020B0600070205080204" pitchFamily="34" charset="-128"/>
            </a:endParaRPr>
          </a:p>
        </p:txBody>
      </p:sp>
      <p:sp>
        <p:nvSpPr>
          <p:cNvPr id="15363" name="Rectangle 1">
            <a:extLst>
              <a:ext uri="{FF2B5EF4-FFF2-40B4-BE49-F238E27FC236}">
                <a16:creationId xmlns:a16="http://schemas.microsoft.com/office/drawing/2014/main" id="{8AD4A1D2-344F-4CD3-949B-26BEB5FF75C3}"/>
              </a:ext>
            </a:extLst>
          </p:cNvPr>
          <p:cNvSpPr>
            <a:spLocks noChangeArrowheads="1"/>
          </p:cNvSpPr>
          <p:nvPr/>
        </p:nvSpPr>
        <p:spPr bwMode="auto">
          <a:xfrm>
            <a:off x="2873058" y="3010793"/>
            <a:ext cx="5607050"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r>
              <a:rPr lang="ro-RO" altLang="en-US" sz="2800" b="1" dirty="0">
                <a:solidFill>
                  <a:schemeClr val="bg1"/>
                </a:solidFill>
              </a:rPr>
              <a:t>Prof. </a:t>
            </a:r>
            <a:r>
              <a:rPr lang="en-US" altLang="en-US" sz="2800" b="1" dirty="0">
                <a:solidFill>
                  <a:schemeClr val="bg1"/>
                </a:solidFill>
              </a:rPr>
              <a:t>Ciprian Dobre</a:t>
            </a:r>
          </a:p>
          <a:p>
            <a:pPr algn="r" eaLnBrk="1" hangingPunct="1"/>
            <a:r>
              <a:rPr lang="en-US" altLang="en-US" sz="2400" dirty="0">
                <a:solidFill>
                  <a:schemeClr val="bg1"/>
                </a:solidFill>
              </a:rPr>
              <a:t>ciprian.dobre</a:t>
            </a:r>
            <a:r>
              <a:rPr lang="ro-RO" altLang="en-US" sz="2400" dirty="0">
                <a:solidFill>
                  <a:schemeClr val="bg1"/>
                </a:solidFill>
              </a:rPr>
              <a:t>@cs.pub.ro</a:t>
            </a:r>
            <a:endParaRPr lang="de-DE" altLang="en-US" sz="2400" dirty="0">
              <a:solidFill>
                <a:schemeClr val="bg1"/>
              </a:solidFill>
            </a:endParaRPr>
          </a:p>
          <a:p>
            <a:pPr algn="r" eaLnBrk="1" hangingPunct="1"/>
            <a:endParaRPr lang="en-US" altLang="en-US" sz="2800" b="1" dirty="0">
              <a:solidFill>
                <a:schemeClr val="bg1"/>
              </a:solidFill>
            </a:endParaRPr>
          </a:p>
          <a:p>
            <a:pPr algn="r" eaLnBrk="1" hangingPunct="1"/>
            <a:endParaRPr lang="en-US" altLang="en-US" sz="2800" b="1" dirty="0">
              <a:solidFill>
                <a:schemeClr val="bg1"/>
              </a:solidFill>
            </a:endParaRPr>
          </a:p>
          <a:p>
            <a:pPr algn="r" eaLnBrk="1" hangingPunct="1"/>
            <a:endParaRPr lang="en-US" altLang="en-US" sz="2800" b="1" dirty="0">
              <a:solidFill>
                <a:schemeClr val="bg1"/>
              </a:solidFill>
            </a:endParaRPr>
          </a:p>
          <a:p>
            <a:pPr algn="r" eaLnBrk="1" hangingPunct="1"/>
            <a:endParaRPr lang="en-US" altLang="en-US" sz="2800" b="1" dirty="0">
              <a:solidFill>
                <a:schemeClr val="bg1"/>
              </a:solidFill>
            </a:endParaRPr>
          </a:p>
          <a:p>
            <a:pPr algn="r" eaLnBrk="1" hangingPunct="1"/>
            <a:endParaRPr lang="en-US" altLang="en-US" sz="2800" b="1" dirty="0">
              <a:solidFill>
                <a:schemeClr val="bg1"/>
              </a:solidFill>
            </a:endParaRPr>
          </a:p>
          <a:p>
            <a:pPr algn="r" eaLnBrk="1" hangingPunct="1"/>
            <a:endParaRPr lang="ro-RO" altLang="en-US" sz="2800"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B0339-8ECB-4A27-A3AD-91EE677C5B6B}"/>
              </a:ext>
            </a:extLst>
          </p:cNvPr>
          <p:cNvSpPr>
            <a:spLocks noGrp="1"/>
          </p:cNvSpPr>
          <p:nvPr>
            <p:ph type="title"/>
          </p:nvPr>
        </p:nvSpPr>
        <p:spPr/>
        <p:txBody>
          <a:bodyPr/>
          <a:lstStyle/>
          <a:p>
            <a:r>
              <a:rPr lang="ro-RO" dirty="0"/>
              <a:t>Limitele programării secvențiale</a:t>
            </a:r>
            <a:endParaRPr lang="en-US" dirty="0"/>
          </a:p>
        </p:txBody>
      </p:sp>
      <p:sp>
        <p:nvSpPr>
          <p:cNvPr id="3" name="Content Placeholder 2">
            <a:extLst>
              <a:ext uri="{FF2B5EF4-FFF2-40B4-BE49-F238E27FC236}">
                <a16:creationId xmlns:a16="http://schemas.microsoft.com/office/drawing/2014/main" id="{5457F2E0-B4AC-46BD-A6FA-D02AEEE1F279}"/>
              </a:ext>
            </a:extLst>
          </p:cNvPr>
          <p:cNvSpPr>
            <a:spLocks noGrp="1"/>
          </p:cNvSpPr>
          <p:nvPr>
            <p:ph idx="1"/>
          </p:nvPr>
        </p:nvSpPr>
        <p:spPr>
          <a:xfrm>
            <a:off x="314325" y="2120388"/>
            <a:ext cx="8524875" cy="5091113"/>
          </a:xfrm>
        </p:spPr>
        <p:txBody>
          <a:bodyPr/>
          <a:lstStyle/>
          <a:p>
            <a:r>
              <a:rPr lang="ro-RO" dirty="0"/>
              <a:t>CMOS</a:t>
            </a:r>
          </a:p>
        </p:txBody>
      </p:sp>
      <p:pic>
        <p:nvPicPr>
          <p:cNvPr id="6" name="Picture 5">
            <a:extLst>
              <a:ext uri="{FF2B5EF4-FFF2-40B4-BE49-F238E27FC236}">
                <a16:creationId xmlns:a16="http://schemas.microsoft.com/office/drawing/2014/main" id="{6E8F7F56-1D1C-489A-8F73-B975F0BA2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7821" y="1123668"/>
            <a:ext cx="3410065" cy="5128418"/>
          </a:xfrm>
          <a:prstGeom prst="rect">
            <a:avLst/>
          </a:prstGeom>
        </p:spPr>
      </p:pic>
    </p:spTree>
    <p:extLst>
      <p:ext uri="{BB962C8B-B14F-4D97-AF65-F5344CB8AC3E}">
        <p14:creationId xmlns:p14="http://schemas.microsoft.com/office/powerpoint/2010/main" val="261996769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 – </a:t>
            </a:r>
            <a:r>
              <a:rPr lang="en-US" dirty="0" err="1"/>
              <a:t>solu</a:t>
            </a:r>
            <a:r>
              <a:rPr lang="ro-RO" dirty="0"/>
              <a:t>ție</a:t>
            </a:r>
            <a:endParaRPr lang="en-US" dirty="0"/>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725025" y="2308760"/>
            <a:ext cx="2910801" cy="3309054"/>
          </a:xfrm>
        </p:spPr>
        <p:txBody>
          <a:bodyPr/>
          <a:lstStyle/>
          <a:p>
            <a:pPr marL="0" indent="0">
              <a:buNone/>
            </a:pPr>
            <a:r>
              <a:rPr lang="en-US" sz="3200" b="1" dirty="0"/>
              <a:t>lock(</a:t>
            </a:r>
            <a:r>
              <a:rPr lang="en-US" sz="3200" b="1" dirty="0" err="1"/>
              <a:t>locka</a:t>
            </a:r>
            <a:r>
              <a:rPr lang="en-US" sz="3200" b="1" dirty="0"/>
              <a:t>)</a:t>
            </a:r>
          </a:p>
          <a:p>
            <a:pPr marL="0" indent="0">
              <a:buNone/>
            </a:pPr>
            <a:r>
              <a:rPr lang="en-US" sz="3200" b="1" dirty="0"/>
              <a:t>load(</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err="1">
                <a:solidFill>
                  <a:srgbClr val="00B050"/>
                </a:solidFill>
              </a:rPr>
              <a:t>eax</a:t>
            </a:r>
            <a:r>
              <a:rPr lang="en-US" sz="3200" b="1" dirty="0"/>
              <a:t> = </a:t>
            </a:r>
            <a:r>
              <a:rPr lang="en-US" sz="3200" b="1" dirty="0" err="1">
                <a:solidFill>
                  <a:srgbClr val="00B050"/>
                </a:solidFill>
              </a:rPr>
              <a:t>eax</a:t>
            </a:r>
            <a:r>
              <a:rPr lang="en-US" sz="3200" b="1" dirty="0"/>
              <a:t> + 2</a:t>
            </a:r>
          </a:p>
          <a:p>
            <a:pPr marL="0" indent="0">
              <a:buNone/>
            </a:pPr>
            <a:r>
              <a:rPr lang="en-US" sz="3200" b="1" dirty="0"/>
              <a:t>write(</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a:t>unlock(</a:t>
            </a:r>
            <a:r>
              <a:rPr lang="en-US" sz="3200" b="1" dirty="0" err="1"/>
              <a:t>locka</a:t>
            </a:r>
            <a:r>
              <a:rPr lang="en-US" sz="3200" b="1" dirty="0"/>
              <a:t>)</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712450" y="1504335"/>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696757" y="1504335"/>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0</a:t>
            </a:r>
            <a:endParaRPr lang="en-US" sz="3600" dirty="0"/>
          </a:p>
        </p:txBody>
      </p:sp>
      <p:cxnSp>
        <p:nvCxnSpPr>
          <p:cNvPr id="13" name="Straight Arrow Connector 12">
            <a:extLst>
              <a:ext uri="{FF2B5EF4-FFF2-40B4-BE49-F238E27FC236}">
                <a16:creationId xmlns:a16="http://schemas.microsoft.com/office/drawing/2014/main" id="{687ACFD2-E0EB-4801-A009-B9F98C307226}"/>
              </a:ext>
            </a:extLst>
          </p:cNvPr>
          <p:cNvCxnSpPr>
            <a:cxnSpLocks/>
          </p:cNvCxnSpPr>
          <p:nvPr/>
        </p:nvCxnSpPr>
        <p:spPr bwMode="auto">
          <a:xfrm flipH="1">
            <a:off x="3077568" y="4370218"/>
            <a:ext cx="1312606" cy="0"/>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DFD85EDB-FD96-4A16-89FF-2C7BEF5D109A}"/>
              </a:ext>
            </a:extLst>
          </p:cNvPr>
          <p:cNvCxnSpPr>
            <a:cxnSpLocks/>
          </p:cNvCxnSpPr>
          <p:nvPr/>
        </p:nvCxnSpPr>
        <p:spPr bwMode="auto">
          <a:xfrm>
            <a:off x="4629344" y="2332871"/>
            <a:ext cx="1371600" cy="8327"/>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444FCF6F-CE05-49D1-8D73-6511B9DFC35F}"/>
              </a:ext>
            </a:extLst>
          </p:cNvPr>
          <p:cNvSpPr/>
          <p:nvPr/>
        </p:nvSpPr>
        <p:spPr>
          <a:xfrm>
            <a:off x="1219095"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2</a:t>
            </a:r>
            <a:endParaRPr lang="en-US" dirty="0"/>
          </a:p>
        </p:txBody>
      </p:sp>
      <p:sp>
        <p:nvSpPr>
          <p:cNvPr id="19" name="Rectangle 18">
            <a:extLst>
              <a:ext uri="{FF2B5EF4-FFF2-40B4-BE49-F238E27FC236}">
                <a16:creationId xmlns:a16="http://schemas.microsoft.com/office/drawing/2014/main" id="{761C4FCA-92BA-4BAE-9C65-2655E1AC95F5}"/>
              </a:ext>
            </a:extLst>
          </p:cNvPr>
          <p:cNvSpPr/>
          <p:nvPr/>
        </p:nvSpPr>
        <p:spPr>
          <a:xfrm>
            <a:off x="6371198"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0</a:t>
            </a:r>
            <a:endParaRPr lang="en-US" dirty="0"/>
          </a:p>
        </p:txBody>
      </p:sp>
      <p:sp>
        <p:nvSpPr>
          <p:cNvPr id="15" name="Content Placeholder 2">
            <a:extLst>
              <a:ext uri="{FF2B5EF4-FFF2-40B4-BE49-F238E27FC236}">
                <a16:creationId xmlns:a16="http://schemas.microsoft.com/office/drawing/2014/main" id="{6CC934CA-913E-4D23-8C8D-750855DC6DA1}"/>
              </a:ext>
            </a:extLst>
          </p:cNvPr>
          <p:cNvSpPr txBox="1">
            <a:spLocks/>
          </p:cNvSpPr>
          <p:nvPr/>
        </p:nvSpPr>
        <p:spPr bwMode="auto">
          <a:xfrm>
            <a:off x="6066433" y="2216021"/>
            <a:ext cx="2910801" cy="3309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a:t>lock(locka)</a:t>
            </a:r>
          </a:p>
          <a:p>
            <a:pPr marL="0" indent="0">
              <a:buFont typeface="Wingdings" panose="05000000000000000000" pitchFamily="2" charset="2"/>
              <a:buNone/>
            </a:pPr>
            <a:r>
              <a:rPr lang="en-US" sz="3200" b="1" kern="0"/>
              <a:t>load(</a:t>
            </a:r>
            <a:r>
              <a:rPr lang="en-US" sz="3200" b="1" kern="0">
                <a:solidFill>
                  <a:srgbClr val="00B0F0"/>
                </a:solidFill>
              </a:rPr>
              <a:t>a</a:t>
            </a:r>
            <a:r>
              <a:rPr lang="en-US" sz="3200" b="1" kern="0"/>
              <a:t>, </a:t>
            </a:r>
            <a:r>
              <a:rPr lang="en-US" sz="3200" b="1" kern="0">
                <a:solidFill>
                  <a:srgbClr val="00B050"/>
                </a:solidFill>
              </a:rPr>
              <a:t>eax</a:t>
            </a:r>
            <a:r>
              <a:rPr lang="en-US" sz="3200" b="1" kern="0"/>
              <a:t>)</a:t>
            </a:r>
          </a:p>
          <a:p>
            <a:pPr marL="0" indent="0">
              <a:buFont typeface="Wingdings" panose="05000000000000000000" pitchFamily="2" charset="2"/>
              <a:buNone/>
            </a:pPr>
            <a:r>
              <a:rPr lang="en-US" sz="3200" b="1" kern="0">
                <a:solidFill>
                  <a:srgbClr val="00B050"/>
                </a:solidFill>
              </a:rPr>
              <a:t>eax</a:t>
            </a:r>
            <a:r>
              <a:rPr lang="en-US" sz="3200" b="1" kern="0"/>
              <a:t> = </a:t>
            </a:r>
            <a:r>
              <a:rPr lang="en-US" sz="3200" b="1" kern="0">
                <a:solidFill>
                  <a:srgbClr val="00B050"/>
                </a:solidFill>
              </a:rPr>
              <a:t>eax</a:t>
            </a:r>
            <a:r>
              <a:rPr lang="en-US" sz="3200" b="1" kern="0"/>
              <a:t> + 2</a:t>
            </a:r>
          </a:p>
          <a:p>
            <a:pPr marL="0" indent="0">
              <a:buFont typeface="Wingdings" panose="05000000000000000000" pitchFamily="2" charset="2"/>
              <a:buNone/>
            </a:pPr>
            <a:r>
              <a:rPr lang="en-US" sz="3200" b="1" kern="0"/>
              <a:t>write(</a:t>
            </a:r>
            <a:r>
              <a:rPr lang="en-US" sz="3200" b="1" kern="0">
                <a:solidFill>
                  <a:srgbClr val="00B0F0"/>
                </a:solidFill>
              </a:rPr>
              <a:t>a</a:t>
            </a:r>
            <a:r>
              <a:rPr lang="en-US" sz="3200" b="1" kern="0"/>
              <a:t>, </a:t>
            </a:r>
            <a:r>
              <a:rPr lang="en-US" sz="3200" b="1" kern="0">
                <a:solidFill>
                  <a:srgbClr val="00B050"/>
                </a:solidFill>
              </a:rPr>
              <a:t>eax</a:t>
            </a:r>
            <a:r>
              <a:rPr lang="en-US" sz="3200" b="1" kern="0"/>
              <a:t>)</a:t>
            </a:r>
          </a:p>
          <a:p>
            <a:pPr marL="0" indent="0">
              <a:buFont typeface="Wingdings" panose="05000000000000000000" pitchFamily="2" charset="2"/>
              <a:buNone/>
            </a:pPr>
            <a:r>
              <a:rPr lang="en-US" sz="3200" b="1" kern="0"/>
              <a:t>unlock(locka)</a:t>
            </a:r>
            <a:endParaRPr lang="en-US" sz="3200" b="1" kern="0" dirty="0"/>
          </a:p>
        </p:txBody>
      </p:sp>
      <p:sp>
        <p:nvSpPr>
          <p:cNvPr id="16" name="TextBox 15">
            <a:extLst>
              <a:ext uri="{FF2B5EF4-FFF2-40B4-BE49-F238E27FC236}">
                <a16:creationId xmlns:a16="http://schemas.microsoft.com/office/drawing/2014/main" id="{1FDE5B84-C5F7-41A7-9756-85E23E7A50C3}"/>
              </a:ext>
            </a:extLst>
          </p:cNvPr>
          <p:cNvSpPr txBox="1"/>
          <p:nvPr/>
        </p:nvSpPr>
        <p:spPr>
          <a:xfrm>
            <a:off x="8322888" y="301267"/>
            <a:ext cx="654346" cy="1015663"/>
          </a:xfrm>
          <a:prstGeom prst="rect">
            <a:avLst/>
          </a:prstGeom>
          <a:noFill/>
        </p:spPr>
        <p:txBody>
          <a:bodyPr wrap="none" rtlCol="0">
            <a:spAutoFit/>
          </a:bodyPr>
          <a:lstStyle/>
          <a:p>
            <a:r>
              <a:rPr lang="en-US" sz="6000" b="1" dirty="0"/>
              <a:t>?</a:t>
            </a:r>
          </a:p>
        </p:txBody>
      </p:sp>
    </p:spTree>
    <p:extLst>
      <p:ext uri="{BB962C8B-B14F-4D97-AF65-F5344CB8AC3E}">
        <p14:creationId xmlns:p14="http://schemas.microsoft.com/office/powerpoint/2010/main" val="3997229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 – </a:t>
            </a:r>
            <a:r>
              <a:rPr lang="en-US" dirty="0" err="1"/>
              <a:t>solu</a:t>
            </a:r>
            <a:r>
              <a:rPr lang="ro-RO" dirty="0"/>
              <a:t>ție</a:t>
            </a:r>
            <a:endParaRPr lang="en-US" dirty="0"/>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725025" y="2308760"/>
            <a:ext cx="2910801" cy="3309054"/>
          </a:xfrm>
        </p:spPr>
        <p:txBody>
          <a:bodyPr/>
          <a:lstStyle/>
          <a:p>
            <a:pPr marL="0" indent="0">
              <a:buNone/>
            </a:pPr>
            <a:r>
              <a:rPr lang="en-US" sz="3200" b="1" dirty="0"/>
              <a:t>lock(</a:t>
            </a:r>
            <a:r>
              <a:rPr lang="en-US" sz="3200" b="1" dirty="0" err="1"/>
              <a:t>locka</a:t>
            </a:r>
            <a:r>
              <a:rPr lang="en-US" sz="3200" b="1" dirty="0"/>
              <a:t>)</a:t>
            </a:r>
          </a:p>
          <a:p>
            <a:pPr marL="0" indent="0">
              <a:buNone/>
            </a:pPr>
            <a:r>
              <a:rPr lang="en-US" sz="3200" b="1" dirty="0"/>
              <a:t>load(</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err="1">
                <a:solidFill>
                  <a:srgbClr val="00B050"/>
                </a:solidFill>
              </a:rPr>
              <a:t>eax</a:t>
            </a:r>
            <a:r>
              <a:rPr lang="en-US" sz="3200" b="1" dirty="0"/>
              <a:t> = </a:t>
            </a:r>
            <a:r>
              <a:rPr lang="en-US" sz="3200" b="1" dirty="0" err="1">
                <a:solidFill>
                  <a:srgbClr val="00B050"/>
                </a:solidFill>
              </a:rPr>
              <a:t>eax</a:t>
            </a:r>
            <a:r>
              <a:rPr lang="en-US" sz="3200" b="1" dirty="0"/>
              <a:t> + 2</a:t>
            </a:r>
          </a:p>
          <a:p>
            <a:pPr marL="0" indent="0">
              <a:buNone/>
            </a:pPr>
            <a:r>
              <a:rPr lang="en-US" sz="3200" b="1" dirty="0"/>
              <a:t>write(</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a:t>unlock(</a:t>
            </a:r>
            <a:r>
              <a:rPr lang="en-US" sz="3200" b="1" dirty="0" err="1"/>
              <a:t>locka</a:t>
            </a:r>
            <a:r>
              <a:rPr lang="en-US" sz="3200" b="1" dirty="0"/>
              <a:t>)</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712450" y="1504335"/>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696757" y="1504335"/>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0</a:t>
            </a:r>
            <a:endParaRPr lang="en-US" sz="3600" dirty="0"/>
          </a:p>
        </p:txBody>
      </p:sp>
      <p:cxnSp>
        <p:nvCxnSpPr>
          <p:cNvPr id="13" name="Straight Arrow Connector 12">
            <a:extLst>
              <a:ext uri="{FF2B5EF4-FFF2-40B4-BE49-F238E27FC236}">
                <a16:creationId xmlns:a16="http://schemas.microsoft.com/office/drawing/2014/main" id="{687ACFD2-E0EB-4801-A009-B9F98C307226}"/>
              </a:ext>
            </a:extLst>
          </p:cNvPr>
          <p:cNvCxnSpPr>
            <a:cxnSpLocks/>
          </p:cNvCxnSpPr>
          <p:nvPr/>
        </p:nvCxnSpPr>
        <p:spPr bwMode="auto">
          <a:xfrm flipH="1">
            <a:off x="3077568" y="4370218"/>
            <a:ext cx="1312606" cy="0"/>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DFD85EDB-FD96-4A16-89FF-2C7BEF5D109A}"/>
              </a:ext>
            </a:extLst>
          </p:cNvPr>
          <p:cNvCxnSpPr>
            <a:cxnSpLocks/>
          </p:cNvCxnSpPr>
          <p:nvPr/>
        </p:nvCxnSpPr>
        <p:spPr bwMode="auto">
          <a:xfrm>
            <a:off x="4629344" y="2332871"/>
            <a:ext cx="1371600" cy="8327"/>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444FCF6F-CE05-49D1-8D73-6511B9DFC35F}"/>
              </a:ext>
            </a:extLst>
          </p:cNvPr>
          <p:cNvSpPr/>
          <p:nvPr/>
        </p:nvSpPr>
        <p:spPr>
          <a:xfrm>
            <a:off x="1219095"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2</a:t>
            </a:r>
            <a:endParaRPr lang="en-US" dirty="0"/>
          </a:p>
        </p:txBody>
      </p:sp>
      <p:sp>
        <p:nvSpPr>
          <p:cNvPr id="19" name="Rectangle 18">
            <a:extLst>
              <a:ext uri="{FF2B5EF4-FFF2-40B4-BE49-F238E27FC236}">
                <a16:creationId xmlns:a16="http://schemas.microsoft.com/office/drawing/2014/main" id="{761C4FCA-92BA-4BAE-9C65-2655E1AC95F5}"/>
              </a:ext>
            </a:extLst>
          </p:cNvPr>
          <p:cNvSpPr/>
          <p:nvPr/>
        </p:nvSpPr>
        <p:spPr>
          <a:xfrm>
            <a:off x="6371198"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0</a:t>
            </a:r>
            <a:endParaRPr lang="en-US" dirty="0"/>
          </a:p>
        </p:txBody>
      </p:sp>
      <p:sp>
        <p:nvSpPr>
          <p:cNvPr id="15" name="Content Placeholder 2">
            <a:extLst>
              <a:ext uri="{FF2B5EF4-FFF2-40B4-BE49-F238E27FC236}">
                <a16:creationId xmlns:a16="http://schemas.microsoft.com/office/drawing/2014/main" id="{6CC934CA-913E-4D23-8C8D-750855DC6DA1}"/>
              </a:ext>
            </a:extLst>
          </p:cNvPr>
          <p:cNvSpPr txBox="1">
            <a:spLocks/>
          </p:cNvSpPr>
          <p:nvPr/>
        </p:nvSpPr>
        <p:spPr bwMode="auto">
          <a:xfrm>
            <a:off x="6066433" y="2216021"/>
            <a:ext cx="2910801" cy="3309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a:t>lock(locka)</a:t>
            </a:r>
          </a:p>
          <a:p>
            <a:pPr marL="0" indent="0">
              <a:buFont typeface="Wingdings" panose="05000000000000000000" pitchFamily="2" charset="2"/>
              <a:buNone/>
            </a:pPr>
            <a:r>
              <a:rPr lang="en-US" sz="3200" b="1" kern="0"/>
              <a:t>load(</a:t>
            </a:r>
            <a:r>
              <a:rPr lang="en-US" sz="3200" b="1" kern="0">
                <a:solidFill>
                  <a:srgbClr val="00B0F0"/>
                </a:solidFill>
              </a:rPr>
              <a:t>a</a:t>
            </a:r>
            <a:r>
              <a:rPr lang="en-US" sz="3200" b="1" kern="0"/>
              <a:t>, </a:t>
            </a:r>
            <a:r>
              <a:rPr lang="en-US" sz="3200" b="1" kern="0">
                <a:solidFill>
                  <a:srgbClr val="00B050"/>
                </a:solidFill>
              </a:rPr>
              <a:t>eax</a:t>
            </a:r>
            <a:r>
              <a:rPr lang="en-US" sz="3200" b="1" kern="0"/>
              <a:t>)</a:t>
            </a:r>
          </a:p>
          <a:p>
            <a:pPr marL="0" indent="0">
              <a:buFont typeface="Wingdings" panose="05000000000000000000" pitchFamily="2" charset="2"/>
              <a:buNone/>
            </a:pPr>
            <a:r>
              <a:rPr lang="en-US" sz="3200" b="1" kern="0">
                <a:solidFill>
                  <a:srgbClr val="00B050"/>
                </a:solidFill>
              </a:rPr>
              <a:t>eax</a:t>
            </a:r>
            <a:r>
              <a:rPr lang="en-US" sz="3200" b="1" kern="0"/>
              <a:t> = </a:t>
            </a:r>
            <a:r>
              <a:rPr lang="en-US" sz="3200" b="1" kern="0">
                <a:solidFill>
                  <a:srgbClr val="00B050"/>
                </a:solidFill>
              </a:rPr>
              <a:t>eax</a:t>
            </a:r>
            <a:r>
              <a:rPr lang="en-US" sz="3200" b="1" kern="0"/>
              <a:t> + 2</a:t>
            </a:r>
          </a:p>
          <a:p>
            <a:pPr marL="0" indent="0">
              <a:buFont typeface="Wingdings" panose="05000000000000000000" pitchFamily="2" charset="2"/>
              <a:buNone/>
            </a:pPr>
            <a:r>
              <a:rPr lang="en-US" sz="3200" b="1" kern="0"/>
              <a:t>write(</a:t>
            </a:r>
            <a:r>
              <a:rPr lang="en-US" sz="3200" b="1" kern="0">
                <a:solidFill>
                  <a:srgbClr val="00B0F0"/>
                </a:solidFill>
              </a:rPr>
              <a:t>a</a:t>
            </a:r>
            <a:r>
              <a:rPr lang="en-US" sz="3200" b="1" kern="0"/>
              <a:t>, </a:t>
            </a:r>
            <a:r>
              <a:rPr lang="en-US" sz="3200" b="1" kern="0">
                <a:solidFill>
                  <a:srgbClr val="00B050"/>
                </a:solidFill>
              </a:rPr>
              <a:t>eax</a:t>
            </a:r>
            <a:r>
              <a:rPr lang="en-US" sz="3200" b="1" kern="0"/>
              <a:t>)</a:t>
            </a:r>
          </a:p>
          <a:p>
            <a:pPr marL="0" indent="0">
              <a:buFont typeface="Wingdings" panose="05000000000000000000" pitchFamily="2" charset="2"/>
              <a:buNone/>
            </a:pPr>
            <a:r>
              <a:rPr lang="en-US" sz="3200" b="1" kern="0"/>
              <a:t>unlock(locka)</a:t>
            </a:r>
            <a:endParaRPr lang="en-US" sz="3200" b="1" kern="0" dirty="0"/>
          </a:p>
        </p:txBody>
      </p:sp>
      <p:sp>
        <p:nvSpPr>
          <p:cNvPr id="5" name="TextBox 4">
            <a:extLst>
              <a:ext uri="{FF2B5EF4-FFF2-40B4-BE49-F238E27FC236}">
                <a16:creationId xmlns:a16="http://schemas.microsoft.com/office/drawing/2014/main" id="{07EBA214-5BF7-424C-81EF-F3445E9A9D6D}"/>
              </a:ext>
            </a:extLst>
          </p:cNvPr>
          <p:cNvSpPr txBox="1"/>
          <p:nvPr/>
        </p:nvSpPr>
        <p:spPr>
          <a:xfrm>
            <a:off x="7543959" y="301267"/>
            <a:ext cx="1338828" cy="1015663"/>
          </a:xfrm>
          <a:prstGeom prst="rect">
            <a:avLst/>
          </a:prstGeom>
          <a:noFill/>
        </p:spPr>
        <p:txBody>
          <a:bodyPr wrap="none" rtlCol="0">
            <a:spAutoFit/>
          </a:bodyPr>
          <a:lstStyle/>
          <a:p>
            <a:r>
              <a:rPr lang="en-US" sz="6000" b="1" dirty="0">
                <a:solidFill>
                  <a:srgbClr val="00B050"/>
                </a:solidFill>
              </a:rPr>
              <a:t>OK</a:t>
            </a:r>
          </a:p>
        </p:txBody>
      </p:sp>
    </p:spTree>
    <p:extLst>
      <p:ext uri="{BB962C8B-B14F-4D97-AF65-F5344CB8AC3E}">
        <p14:creationId xmlns:p14="http://schemas.microsoft.com/office/powerpoint/2010/main" val="80797797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 – </a:t>
            </a:r>
            <a:r>
              <a:rPr lang="en-US" dirty="0" err="1"/>
              <a:t>solu</a:t>
            </a:r>
            <a:r>
              <a:rPr lang="ro-RO" dirty="0"/>
              <a:t>ție</a:t>
            </a:r>
            <a:endParaRPr lang="en-US" dirty="0"/>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725025" y="2308760"/>
            <a:ext cx="2910801" cy="3309054"/>
          </a:xfrm>
        </p:spPr>
        <p:txBody>
          <a:bodyPr/>
          <a:lstStyle/>
          <a:p>
            <a:pPr marL="0" indent="0">
              <a:buNone/>
            </a:pPr>
            <a:r>
              <a:rPr lang="en-US" sz="3200" b="1" dirty="0"/>
              <a:t>lock(</a:t>
            </a:r>
            <a:r>
              <a:rPr lang="en-US" sz="3200" b="1" dirty="0" err="1"/>
              <a:t>locka</a:t>
            </a:r>
            <a:r>
              <a:rPr lang="en-US" sz="3200" b="1" dirty="0"/>
              <a:t>)</a:t>
            </a:r>
          </a:p>
          <a:p>
            <a:pPr marL="0" indent="0">
              <a:buNone/>
            </a:pPr>
            <a:r>
              <a:rPr lang="en-US" sz="3200" b="1" dirty="0"/>
              <a:t>load(</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err="1">
                <a:solidFill>
                  <a:srgbClr val="00B050"/>
                </a:solidFill>
              </a:rPr>
              <a:t>eax</a:t>
            </a:r>
            <a:r>
              <a:rPr lang="en-US" sz="3200" b="1" dirty="0"/>
              <a:t> = </a:t>
            </a:r>
            <a:r>
              <a:rPr lang="en-US" sz="3200" b="1" dirty="0" err="1">
                <a:solidFill>
                  <a:srgbClr val="00B050"/>
                </a:solidFill>
              </a:rPr>
              <a:t>eax</a:t>
            </a:r>
            <a:r>
              <a:rPr lang="en-US" sz="3200" b="1" dirty="0"/>
              <a:t> + 2</a:t>
            </a:r>
          </a:p>
          <a:p>
            <a:pPr marL="0" indent="0">
              <a:buNone/>
            </a:pPr>
            <a:r>
              <a:rPr lang="en-US" sz="3200" b="1" dirty="0"/>
              <a:t>write(</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a:t>unlock(</a:t>
            </a:r>
            <a:r>
              <a:rPr lang="en-US" sz="3200" b="1" dirty="0" err="1"/>
              <a:t>locka</a:t>
            </a:r>
            <a:r>
              <a:rPr lang="en-US" sz="3200" b="1" dirty="0"/>
              <a:t>)</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712450" y="1504335"/>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696757" y="1504335"/>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2</a:t>
            </a:r>
            <a:endParaRPr lang="en-US" sz="3600" dirty="0"/>
          </a:p>
        </p:txBody>
      </p:sp>
      <p:cxnSp>
        <p:nvCxnSpPr>
          <p:cNvPr id="13" name="Straight Arrow Connector 12">
            <a:extLst>
              <a:ext uri="{FF2B5EF4-FFF2-40B4-BE49-F238E27FC236}">
                <a16:creationId xmlns:a16="http://schemas.microsoft.com/office/drawing/2014/main" id="{687ACFD2-E0EB-4801-A009-B9F98C307226}"/>
              </a:ext>
            </a:extLst>
          </p:cNvPr>
          <p:cNvCxnSpPr>
            <a:cxnSpLocks/>
          </p:cNvCxnSpPr>
          <p:nvPr/>
        </p:nvCxnSpPr>
        <p:spPr bwMode="auto">
          <a:xfrm flipH="1">
            <a:off x="3077568" y="5640621"/>
            <a:ext cx="1312606" cy="0"/>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DFD85EDB-FD96-4A16-89FF-2C7BEF5D109A}"/>
              </a:ext>
            </a:extLst>
          </p:cNvPr>
          <p:cNvCxnSpPr>
            <a:cxnSpLocks/>
          </p:cNvCxnSpPr>
          <p:nvPr/>
        </p:nvCxnSpPr>
        <p:spPr bwMode="auto">
          <a:xfrm>
            <a:off x="4629344" y="2332871"/>
            <a:ext cx="1371600" cy="8327"/>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444FCF6F-CE05-49D1-8D73-6511B9DFC35F}"/>
              </a:ext>
            </a:extLst>
          </p:cNvPr>
          <p:cNvSpPr/>
          <p:nvPr/>
        </p:nvSpPr>
        <p:spPr>
          <a:xfrm>
            <a:off x="1219095"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2</a:t>
            </a:r>
            <a:endParaRPr lang="en-US" dirty="0"/>
          </a:p>
        </p:txBody>
      </p:sp>
      <p:sp>
        <p:nvSpPr>
          <p:cNvPr id="19" name="Rectangle 18">
            <a:extLst>
              <a:ext uri="{FF2B5EF4-FFF2-40B4-BE49-F238E27FC236}">
                <a16:creationId xmlns:a16="http://schemas.microsoft.com/office/drawing/2014/main" id="{761C4FCA-92BA-4BAE-9C65-2655E1AC95F5}"/>
              </a:ext>
            </a:extLst>
          </p:cNvPr>
          <p:cNvSpPr/>
          <p:nvPr/>
        </p:nvSpPr>
        <p:spPr>
          <a:xfrm>
            <a:off x="6371198"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0</a:t>
            </a:r>
            <a:endParaRPr lang="en-US" dirty="0"/>
          </a:p>
        </p:txBody>
      </p:sp>
      <p:sp>
        <p:nvSpPr>
          <p:cNvPr id="15" name="Content Placeholder 2">
            <a:extLst>
              <a:ext uri="{FF2B5EF4-FFF2-40B4-BE49-F238E27FC236}">
                <a16:creationId xmlns:a16="http://schemas.microsoft.com/office/drawing/2014/main" id="{6CC934CA-913E-4D23-8C8D-750855DC6DA1}"/>
              </a:ext>
            </a:extLst>
          </p:cNvPr>
          <p:cNvSpPr txBox="1">
            <a:spLocks/>
          </p:cNvSpPr>
          <p:nvPr/>
        </p:nvSpPr>
        <p:spPr bwMode="auto">
          <a:xfrm>
            <a:off x="6066433" y="2216021"/>
            <a:ext cx="2910801" cy="3309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a:t>lock(locka)</a:t>
            </a:r>
          </a:p>
          <a:p>
            <a:pPr marL="0" indent="0">
              <a:buFont typeface="Wingdings" panose="05000000000000000000" pitchFamily="2" charset="2"/>
              <a:buNone/>
            </a:pPr>
            <a:r>
              <a:rPr lang="en-US" sz="3200" b="1" kern="0"/>
              <a:t>load(</a:t>
            </a:r>
            <a:r>
              <a:rPr lang="en-US" sz="3200" b="1" kern="0">
                <a:solidFill>
                  <a:srgbClr val="00B0F0"/>
                </a:solidFill>
              </a:rPr>
              <a:t>a</a:t>
            </a:r>
            <a:r>
              <a:rPr lang="en-US" sz="3200" b="1" kern="0"/>
              <a:t>, </a:t>
            </a:r>
            <a:r>
              <a:rPr lang="en-US" sz="3200" b="1" kern="0">
                <a:solidFill>
                  <a:srgbClr val="00B050"/>
                </a:solidFill>
              </a:rPr>
              <a:t>eax</a:t>
            </a:r>
            <a:r>
              <a:rPr lang="en-US" sz="3200" b="1" kern="0"/>
              <a:t>)</a:t>
            </a:r>
          </a:p>
          <a:p>
            <a:pPr marL="0" indent="0">
              <a:buFont typeface="Wingdings" panose="05000000000000000000" pitchFamily="2" charset="2"/>
              <a:buNone/>
            </a:pPr>
            <a:r>
              <a:rPr lang="en-US" sz="3200" b="1" kern="0">
                <a:solidFill>
                  <a:srgbClr val="00B050"/>
                </a:solidFill>
              </a:rPr>
              <a:t>eax</a:t>
            </a:r>
            <a:r>
              <a:rPr lang="en-US" sz="3200" b="1" kern="0"/>
              <a:t> = </a:t>
            </a:r>
            <a:r>
              <a:rPr lang="en-US" sz="3200" b="1" kern="0">
                <a:solidFill>
                  <a:srgbClr val="00B050"/>
                </a:solidFill>
              </a:rPr>
              <a:t>eax</a:t>
            </a:r>
            <a:r>
              <a:rPr lang="en-US" sz="3200" b="1" kern="0"/>
              <a:t> + 2</a:t>
            </a:r>
          </a:p>
          <a:p>
            <a:pPr marL="0" indent="0">
              <a:buFont typeface="Wingdings" panose="05000000000000000000" pitchFamily="2" charset="2"/>
              <a:buNone/>
            </a:pPr>
            <a:r>
              <a:rPr lang="en-US" sz="3200" b="1" kern="0"/>
              <a:t>write(</a:t>
            </a:r>
            <a:r>
              <a:rPr lang="en-US" sz="3200" b="1" kern="0">
                <a:solidFill>
                  <a:srgbClr val="00B0F0"/>
                </a:solidFill>
              </a:rPr>
              <a:t>a</a:t>
            </a:r>
            <a:r>
              <a:rPr lang="en-US" sz="3200" b="1" kern="0"/>
              <a:t>, </a:t>
            </a:r>
            <a:r>
              <a:rPr lang="en-US" sz="3200" b="1" kern="0">
                <a:solidFill>
                  <a:srgbClr val="00B050"/>
                </a:solidFill>
              </a:rPr>
              <a:t>eax</a:t>
            </a:r>
            <a:r>
              <a:rPr lang="en-US" sz="3200" b="1" kern="0"/>
              <a:t>)</a:t>
            </a:r>
          </a:p>
          <a:p>
            <a:pPr marL="0" indent="0">
              <a:buFont typeface="Wingdings" panose="05000000000000000000" pitchFamily="2" charset="2"/>
              <a:buNone/>
            </a:pPr>
            <a:r>
              <a:rPr lang="en-US" sz="3200" b="1" kern="0"/>
              <a:t>unlock(locka)</a:t>
            </a:r>
            <a:endParaRPr lang="en-US" sz="3200" b="1" kern="0" dirty="0"/>
          </a:p>
        </p:txBody>
      </p:sp>
      <p:sp>
        <p:nvSpPr>
          <p:cNvPr id="16" name="TextBox 15">
            <a:extLst>
              <a:ext uri="{FF2B5EF4-FFF2-40B4-BE49-F238E27FC236}">
                <a16:creationId xmlns:a16="http://schemas.microsoft.com/office/drawing/2014/main" id="{5E630C60-33FA-4E74-9D78-A8D68F8A787F}"/>
              </a:ext>
            </a:extLst>
          </p:cNvPr>
          <p:cNvSpPr txBox="1"/>
          <p:nvPr/>
        </p:nvSpPr>
        <p:spPr>
          <a:xfrm>
            <a:off x="8322888" y="301267"/>
            <a:ext cx="654346" cy="1015663"/>
          </a:xfrm>
          <a:prstGeom prst="rect">
            <a:avLst/>
          </a:prstGeom>
          <a:noFill/>
        </p:spPr>
        <p:txBody>
          <a:bodyPr wrap="none" rtlCol="0">
            <a:spAutoFit/>
          </a:bodyPr>
          <a:lstStyle/>
          <a:p>
            <a:r>
              <a:rPr lang="en-US" sz="6000" b="1" dirty="0"/>
              <a:t>?</a:t>
            </a:r>
          </a:p>
        </p:txBody>
      </p:sp>
    </p:spTree>
    <p:extLst>
      <p:ext uri="{BB962C8B-B14F-4D97-AF65-F5344CB8AC3E}">
        <p14:creationId xmlns:p14="http://schemas.microsoft.com/office/powerpoint/2010/main" val="4158771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 – </a:t>
            </a:r>
            <a:r>
              <a:rPr lang="en-US" dirty="0" err="1"/>
              <a:t>solu</a:t>
            </a:r>
            <a:r>
              <a:rPr lang="ro-RO" dirty="0"/>
              <a:t>ție</a:t>
            </a:r>
            <a:endParaRPr lang="en-US" dirty="0"/>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725025" y="2308760"/>
            <a:ext cx="2910801" cy="3309054"/>
          </a:xfrm>
        </p:spPr>
        <p:txBody>
          <a:bodyPr/>
          <a:lstStyle/>
          <a:p>
            <a:pPr marL="0" indent="0">
              <a:buNone/>
            </a:pPr>
            <a:r>
              <a:rPr lang="en-US" sz="3200" b="1" dirty="0"/>
              <a:t>lock(</a:t>
            </a:r>
            <a:r>
              <a:rPr lang="en-US" sz="3200" b="1" dirty="0" err="1"/>
              <a:t>locka</a:t>
            </a:r>
            <a:r>
              <a:rPr lang="en-US" sz="3200" b="1" dirty="0"/>
              <a:t>)</a:t>
            </a:r>
          </a:p>
          <a:p>
            <a:pPr marL="0" indent="0">
              <a:buNone/>
            </a:pPr>
            <a:r>
              <a:rPr lang="en-US" sz="3200" b="1" dirty="0"/>
              <a:t>load(</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err="1">
                <a:solidFill>
                  <a:srgbClr val="00B050"/>
                </a:solidFill>
              </a:rPr>
              <a:t>eax</a:t>
            </a:r>
            <a:r>
              <a:rPr lang="en-US" sz="3200" b="1" dirty="0"/>
              <a:t> = </a:t>
            </a:r>
            <a:r>
              <a:rPr lang="en-US" sz="3200" b="1" dirty="0" err="1">
                <a:solidFill>
                  <a:srgbClr val="00B050"/>
                </a:solidFill>
              </a:rPr>
              <a:t>eax</a:t>
            </a:r>
            <a:r>
              <a:rPr lang="en-US" sz="3200" b="1" dirty="0"/>
              <a:t> + 2</a:t>
            </a:r>
          </a:p>
          <a:p>
            <a:pPr marL="0" indent="0">
              <a:buNone/>
            </a:pPr>
            <a:r>
              <a:rPr lang="en-US" sz="3200" b="1" dirty="0"/>
              <a:t>write(</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a:t>unlock(</a:t>
            </a:r>
            <a:r>
              <a:rPr lang="en-US" sz="3200" b="1" dirty="0" err="1"/>
              <a:t>locka</a:t>
            </a:r>
            <a:r>
              <a:rPr lang="en-US" sz="3200" b="1" dirty="0"/>
              <a:t>)</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712450" y="1504335"/>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696757" y="1504335"/>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2</a:t>
            </a:r>
            <a:endParaRPr lang="en-US" sz="3600" dirty="0"/>
          </a:p>
        </p:txBody>
      </p:sp>
      <p:cxnSp>
        <p:nvCxnSpPr>
          <p:cNvPr id="13" name="Straight Arrow Connector 12">
            <a:extLst>
              <a:ext uri="{FF2B5EF4-FFF2-40B4-BE49-F238E27FC236}">
                <a16:creationId xmlns:a16="http://schemas.microsoft.com/office/drawing/2014/main" id="{687ACFD2-E0EB-4801-A009-B9F98C307226}"/>
              </a:ext>
            </a:extLst>
          </p:cNvPr>
          <p:cNvCxnSpPr>
            <a:cxnSpLocks/>
          </p:cNvCxnSpPr>
          <p:nvPr/>
        </p:nvCxnSpPr>
        <p:spPr bwMode="auto">
          <a:xfrm flipH="1">
            <a:off x="3077568" y="5640621"/>
            <a:ext cx="1312606" cy="0"/>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DFD85EDB-FD96-4A16-89FF-2C7BEF5D109A}"/>
              </a:ext>
            </a:extLst>
          </p:cNvPr>
          <p:cNvCxnSpPr>
            <a:cxnSpLocks/>
          </p:cNvCxnSpPr>
          <p:nvPr/>
        </p:nvCxnSpPr>
        <p:spPr bwMode="auto">
          <a:xfrm>
            <a:off x="4629344" y="2332871"/>
            <a:ext cx="1371600" cy="8327"/>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444FCF6F-CE05-49D1-8D73-6511B9DFC35F}"/>
              </a:ext>
            </a:extLst>
          </p:cNvPr>
          <p:cNvSpPr/>
          <p:nvPr/>
        </p:nvSpPr>
        <p:spPr>
          <a:xfrm>
            <a:off x="1219095"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2</a:t>
            </a:r>
            <a:endParaRPr lang="en-US" dirty="0"/>
          </a:p>
        </p:txBody>
      </p:sp>
      <p:sp>
        <p:nvSpPr>
          <p:cNvPr id="19" name="Rectangle 18">
            <a:extLst>
              <a:ext uri="{FF2B5EF4-FFF2-40B4-BE49-F238E27FC236}">
                <a16:creationId xmlns:a16="http://schemas.microsoft.com/office/drawing/2014/main" id="{761C4FCA-92BA-4BAE-9C65-2655E1AC95F5}"/>
              </a:ext>
            </a:extLst>
          </p:cNvPr>
          <p:cNvSpPr/>
          <p:nvPr/>
        </p:nvSpPr>
        <p:spPr>
          <a:xfrm>
            <a:off x="6371198"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0</a:t>
            </a:r>
            <a:endParaRPr lang="en-US" dirty="0"/>
          </a:p>
        </p:txBody>
      </p:sp>
      <p:sp>
        <p:nvSpPr>
          <p:cNvPr id="15" name="Content Placeholder 2">
            <a:extLst>
              <a:ext uri="{FF2B5EF4-FFF2-40B4-BE49-F238E27FC236}">
                <a16:creationId xmlns:a16="http://schemas.microsoft.com/office/drawing/2014/main" id="{6CC934CA-913E-4D23-8C8D-750855DC6DA1}"/>
              </a:ext>
            </a:extLst>
          </p:cNvPr>
          <p:cNvSpPr txBox="1">
            <a:spLocks/>
          </p:cNvSpPr>
          <p:nvPr/>
        </p:nvSpPr>
        <p:spPr bwMode="auto">
          <a:xfrm>
            <a:off x="6066433" y="2216021"/>
            <a:ext cx="2910801" cy="3309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a:t>lock(locka)</a:t>
            </a:r>
          </a:p>
          <a:p>
            <a:pPr marL="0" indent="0">
              <a:buFont typeface="Wingdings" panose="05000000000000000000" pitchFamily="2" charset="2"/>
              <a:buNone/>
            </a:pPr>
            <a:r>
              <a:rPr lang="en-US" sz="3200" b="1" kern="0"/>
              <a:t>load(</a:t>
            </a:r>
            <a:r>
              <a:rPr lang="en-US" sz="3200" b="1" kern="0">
                <a:solidFill>
                  <a:srgbClr val="00B0F0"/>
                </a:solidFill>
              </a:rPr>
              <a:t>a</a:t>
            </a:r>
            <a:r>
              <a:rPr lang="en-US" sz="3200" b="1" kern="0"/>
              <a:t>, </a:t>
            </a:r>
            <a:r>
              <a:rPr lang="en-US" sz="3200" b="1" kern="0">
                <a:solidFill>
                  <a:srgbClr val="00B050"/>
                </a:solidFill>
              </a:rPr>
              <a:t>eax</a:t>
            </a:r>
            <a:r>
              <a:rPr lang="en-US" sz="3200" b="1" kern="0"/>
              <a:t>)</a:t>
            </a:r>
          </a:p>
          <a:p>
            <a:pPr marL="0" indent="0">
              <a:buFont typeface="Wingdings" panose="05000000000000000000" pitchFamily="2" charset="2"/>
              <a:buNone/>
            </a:pPr>
            <a:r>
              <a:rPr lang="en-US" sz="3200" b="1" kern="0">
                <a:solidFill>
                  <a:srgbClr val="00B050"/>
                </a:solidFill>
              </a:rPr>
              <a:t>eax</a:t>
            </a:r>
            <a:r>
              <a:rPr lang="en-US" sz="3200" b="1" kern="0"/>
              <a:t> = </a:t>
            </a:r>
            <a:r>
              <a:rPr lang="en-US" sz="3200" b="1" kern="0">
                <a:solidFill>
                  <a:srgbClr val="00B050"/>
                </a:solidFill>
              </a:rPr>
              <a:t>eax</a:t>
            </a:r>
            <a:r>
              <a:rPr lang="en-US" sz="3200" b="1" kern="0"/>
              <a:t> + 2</a:t>
            </a:r>
          </a:p>
          <a:p>
            <a:pPr marL="0" indent="0">
              <a:buFont typeface="Wingdings" panose="05000000000000000000" pitchFamily="2" charset="2"/>
              <a:buNone/>
            </a:pPr>
            <a:r>
              <a:rPr lang="en-US" sz="3200" b="1" kern="0"/>
              <a:t>write(</a:t>
            </a:r>
            <a:r>
              <a:rPr lang="en-US" sz="3200" b="1" kern="0">
                <a:solidFill>
                  <a:srgbClr val="00B0F0"/>
                </a:solidFill>
              </a:rPr>
              <a:t>a</a:t>
            </a:r>
            <a:r>
              <a:rPr lang="en-US" sz="3200" b="1" kern="0"/>
              <a:t>, </a:t>
            </a:r>
            <a:r>
              <a:rPr lang="en-US" sz="3200" b="1" kern="0">
                <a:solidFill>
                  <a:srgbClr val="00B050"/>
                </a:solidFill>
              </a:rPr>
              <a:t>eax</a:t>
            </a:r>
            <a:r>
              <a:rPr lang="en-US" sz="3200" b="1" kern="0"/>
              <a:t>)</a:t>
            </a:r>
          </a:p>
          <a:p>
            <a:pPr marL="0" indent="0">
              <a:buFont typeface="Wingdings" panose="05000000000000000000" pitchFamily="2" charset="2"/>
              <a:buNone/>
            </a:pPr>
            <a:r>
              <a:rPr lang="en-US" sz="3200" b="1" kern="0"/>
              <a:t>unlock(locka)</a:t>
            </a:r>
            <a:endParaRPr lang="en-US" sz="3200" b="1" kern="0" dirty="0"/>
          </a:p>
        </p:txBody>
      </p:sp>
      <p:sp>
        <p:nvSpPr>
          <p:cNvPr id="5" name="TextBox 4">
            <a:extLst>
              <a:ext uri="{FF2B5EF4-FFF2-40B4-BE49-F238E27FC236}">
                <a16:creationId xmlns:a16="http://schemas.microsoft.com/office/drawing/2014/main" id="{07EBA214-5BF7-424C-81EF-F3445E9A9D6D}"/>
              </a:ext>
            </a:extLst>
          </p:cNvPr>
          <p:cNvSpPr txBox="1"/>
          <p:nvPr/>
        </p:nvSpPr>
        <p:spPr>
          <a:xfrm>
            <a:off x="7543959" y="301267"/>
            <a:ext cx="1338828" cy="1015663"/>
          </a:xfrm>
          <a:prstGeom prst="rect">
            <a:avLst/>
          </a:prstGeom>
          <a:noFill/>
        </p:spPr>
        <p:txBody>
          <a:bodyPr wrap="none" rtlCol="0">
            <a:spAutoFit/>
          </a:bodyPr>
          <a:lstStyle/>
          <a:p>
            <a:r>
              <a:rPr lang="en-US" sz="6000" b="1" dirty="0">
                <a:solidFill>
                  <a:srgbClr val="00B050"/>
                </a:solidFill>
              </a:rPr>
              <a:t>OK</a:t>
            </a:r>
          </a:p>
        </p:txBody>
      </p:sp>
    </p:spTree>
    <p:extLst>
      <p:ext uri="{BB962C8B-B14F-4D97-AF65-F5344CB8AC3E}">
        <p14:creationId xmlns:p14="http://schemas.microsoft.com/office/powerpoint/2010/main" val="25747143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 – </a:t>
            </a:r>
            <a:r>
              <a:rPr lang="en-US" dirty="0" err="1"/>
              <a:t>solu</a:t>
            </a:r>
            <a:r>
              <a:rPr lang="ro-RO" dirty="0"/>
              <a:t>ție</a:t>
            </a:r>
            <a:endParaRPr lang="en-US" dirty="0"/>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725025" y="2308760"/>
            <a:ext cx="2910801" cy="3309054"/>
          </a:xfrm>
        </p:spPr>
        <p:txBody>
          <a:bodyPr/>
          <a:lstStyle/>
          <a:p>
            <a:pPr marL="0" indent="0">
              <a:buNone/>
            </a:pPr>
            <a:r>
              <a:rPr lang="en-US" sz="3200" b="1" dirty="0"/>
              <a:t>lock(</a:t>
            </a:r>
            <a:r>
              <a:rPr lang="en-US" sz="3200" b="1" dirty="0" err="1"/>
              <a:t>locka</a:t>
            </a:r>
            <a:r>
              <a:rPr lang="en-US" sz="3200" b="1" dirty="0"/>
              <a:t>)</a:t>
            </a:r>
          </a:p>
          <a:p>
            <a:pPr marL="0" indent="0">
              <a:buNone/>
            </a:pPr>
            <a:r>
              <a:rPr lang="en-US" sz="3200" b="1" dirty="0"/>
              <a:t>load(</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err="1">
                <a:solidFill>
                  <a:srgbClr val="00B050"/>
                </a:solidFill>
              </a:rPr>
              <a:t>eax</a:t>
            </a:r>
            <a:r>
              <a:rPr lang="en-US" sz="3200" b="1" dirty="0"/>
              <a:t> = </a:t>
            </a:r>
            <a:r>
              <a:rPr lang="en-US" sz="3200" b="1" dirty="0" err="1">
                <a:solidFill>
                  <a:srgbClr val="00B050"/>
                </a:solidFill>
              </a:rPr>
              <a:t>eax</a:t>
            </a:r>
            <a:r>
              <a:rPr lang="en-US" sz="3200" b="1" dirty="0"/>
              <a:t> + 2</a:t>
            </a:r>
          </a:p>
          <a:p>
            <a:pPr marL="0" indent="0">
              <a:buNone/>
            </a:pPr>
            <a:r>
              <a:rPr lang="en-US" sz="3200" b="1" dirty="0"/>
              <a:t>write(</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a:t>unlock(</a:t>
            </a:r>
            <a:r>
              <a:rPr lang="en-US" sz="3200" b="1" dirty="0" err="1"/>
              <a:t>locka</a:t>
            </a:r>
            <a:r>
              <a:rPr lang="en-US" sz="3200" b="1" dirty="0"/>
              <a:t>)</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712450" y="1504335"/>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696757" y="1504335"/>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4</a:t>
            </a:r>
            <a:endParaRPr lang="en-US" sz="3600" dirty="0"/>
          </a:p>
        </p:txBody>
      </p:sp>
      <p:cxnSp>
        <p:nvCxnSpPr>
          <p:cNvPr id="13" name="Straight Arrow Connector 12">
            <a:extLst>
              <a:ext uri="{FF2B5EF4-FFF2-40B4-BE49-F238E27FC236}">
                <a16:creationId xmlns:a16="http://schemas.microsoft.com/office/drawing/2014/main" id="{687ACFD2-E0EB-4801-A009-B9F98C307226}"/>
              </a:ext>
            </a:extLst>
          </p:cNvPr>
          <p:cNvCxnSpPr>
            <a:cxnSpLocks/>
          </p:cNvCxnSpPr>
          <p:nvPr/>
        </p:nvCxnSpPr>
        <p:spPr bwMode="auto">
          <a:xfrm flipH="1">
            <a:off x="3077568" y="5640621"/>
            <a:ext cx="1312606" cy="0"/>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DFD85EDB-FD96-4A16-89FF-2C7BEF5D109A}"/>
              </a:ext>
            </a:extLst>
          </p:cNvPr>
          <p:cNvCxnSpPr>
            <a:cxnSpLocks/>
          </p:cNvCxnSpPr>
          <p:nvPr/>
        </p:nvCxnSpPr>
        <p:spPr bwMode="auto">
          <a:xfrm>
            <a:off x="4572000" y="5617814"/>
            <a:ext cx="1371600" cy="8327"/>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444FCF6F-CE05-49D1-8D73-6511B9DFC35F}"/>
              </a:ext>
            </a:extLst>
          </p:cNvPr>
          <p:cNvSpPr/>
          <p:nvPr/>
        </p:nvSpPr>
        <p:spPr>
          <a:xfrm>
            <a:off x="1219095"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2</a:t>
            </a:r>
            <a:endParaRPr lang="en-US" dirty="0"/>
          </a:p>
        </p:txBody>
      </p:sp>
      <p:sp>
        <p:nvSpPr>
          <p:cNvPr id="19" name="Rectangle 18">
            <a:extLst>
              <a:ext uri="{FF2B5EF4-FFF2-40B4-BE49-F238E27FC236}">
                <a16:creationId xmlns:a16="http://schemas.microsoft.com/office/drawing/2014/main" id="{761C4FCA-92BA-4BAE-9C65-2655E1AC95F5}"/>
              </a:ext>
            </a:extLst>
          </p:cNvPr>
          <p:cNvSpPr/>
          <p:nvPr/>
        </p:nvSpPr>
        <p:spPr>
          <a:xfrm>
            <a:off x="6371198"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2</a:t>
            </a:r>
            <a:endParaRPr lang="en-US" dirty="0"/>
          </a:p>
        </p:txBody>
      </p:sp>
      <p:sp>
        <p:nvSpPr>
          <p:cNvPr id="15" name="Content Placeholder 2">
            <a:extLst>
              <a:ext uri="{FF2B5EF4-FFF2-40B4-BE49-F238E27FC236}">
                <a16:creationId xmlns:a16="http://schemas.microsoft.com/office/drawing/2014/main" id="{6CC934CA-913E-4D23-8C8D-750855DC6DA1}"/>
              </a:ext>
            </a:extLst>
          </p:cNvPr>
          <p:cNvSpPr txBox="1">
            <a:spLocks/>
          </p:cNvSpPr>
          <p:nvPr/>
        </p:nvSpPr>
        <p:spPr bwMode="auto">
          <a:xfrm>
            <a:off x="6066433" y="2216021"/>
            <a:ext cx="2910801" cy="3309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a:t>lock(locka)</a:t>
            </a:r>
          </a:p>
          <a:p>
            <a:pPr marL="0" indent="0">
              <a:buFont typeface="Wingdings" panose="05000000000000000000" pitchFamily="2" charset="2"/>
              <a:buNone/>
            </a:pPr>
            <a:r>
              <a:rPr lang="en-US" sz="3200" b="1" kern="0"/>
              <a:t>load(</a:t>
            </a:r>
            <a:r>
              <a:rPr lang="en-US" sz="3200" b="1" kern="0">
                <a:solidFill>
                  <a:srgbClr val="00B0F0"/>
                </a:solidFill>
              </a:rPr>
              <a:t>a</a:t>
            </a:r>
            <a:r>
              <a:rPr lang="en-US" sz="3200" b="1" kern="0"/>
              <a:t>, </a:t>
            </a:r>
            <a:r>
              <a:rPr lang="en-US" sz="3200" b="1" kern="0">
                <a:solidFill>
                  <a:srgbClr val="00B050"/>
                </a:solidFill>
              </a:rPr>
              <a:t>eax</a:t>
            </a:r>
            <a:r>
              <a:rPr lang="en-US" sz="3200" b="1" kern="0"/>
              <a:t>)</a:t>
            </a:r>
          </a:p>
          <a:p>
            <a:pPr marL="0" indent="0">
              <a:buFont typeface="Wingdings" panose="05000000000000000000" pitchFamily="2" charset="2"/>
              <a:buNone/>
            </a:pPr>
            <a:r>
              <a:rPr lang="en-US" sz="3200" b="1" kern="0">
                <a:solidFill>
                  <a:srgbClr val="00B050"/>
                </a:solidFill>
              </a:rPr>
              <a:t>eax</a:t>
            </a:r>
            <a:r>
              <a:rPr lang="en-US" sz="3200" b="1" kern="0"/>
              <a:t> = </a:t>
            </a:r>
            <a:r>
              <a:rPr lang="en-US" sz="3200" b="1" kern="0">
                <a:solidFill>
                  <a:srgbClr val="00B050"/>
                </a:solidFill>
              </a:rPr>
              <a:t>eax</a:t>
            </a:r>
            <a:r>
              <a:rPr lang="en-US" sz="3200" b="1" kern="0"/>
              <a:t> + 2</a:t>
            </a:r>
          </a:p>
          <a:p>
            <a:pPr marL="0" indent="0">
              <a:buFont typeface="Wingdings" panose="05000000000000000000" pitchFamily="2" charset="2"/>
              <a:buNone/>
            </a:pPr>
            <a:r>
              <a:rPr lang="en-US" sz="3200" b="1" kern="0"/>
              <a:t>write(</a:t>
            </a:r>
            <a:r>
              <a:rPr lang="en-US" sz="3200" b="1" kern="0">
                <a:solidFill>
                  <a:srgbClr val="00B0F0"/>
                </a:solidFill>
              </a:rPr>
              <a:t>a</a:t>
            </a:r>
            <a:r>
              <a:rPr lang="en-US" sz="3200" b="1" kern="0"/>
              <a:t>, </a:t>
            </a:r>
            <a:r>
              <a:rPr lang="en-US" sz="3200" b="1" kern="0">
                <a:solidFill>
                  <a:srgbClr val="00B050"/>
                </a:solidFill>
              </a:rPr>
              <a:t>eax</a:t>
            </a:r>
            <a:r>
              <a:rPr lang="en-US" sz="3200" b="1" kern="0"/>
              <a:t>)</a:t>
            </a:r>
          </a:p>
          <a:p>
            <a:pPr marL="0" indent="0">
              <a:buFont typeface="Wingdings" panose="05000000000000000000" pitchFamily="2" charset="2"/>
              <a:buNone/>
            </a:pPr>
            <a:r>
              <a:rPr lang="en-US" sz="3200" b="1" kern="0"/>
              <a:t>unlock(locka)</a:t>
            </a:r>
            <a:endParaRPr lang="en-US" sz="3200" b="1" kern="0" dirty="0"/>
          </a:p>
        </p:txBody>
      </p:sp>
      <p:sp>
        <p:nvSpPr>
          <p:cNvPr id="16" name="TextBox 15">
            <a:extLst>
              <a:ext uri="{FF2B5EF4-FFF2-40B4-BE49-F238E27FC236}">
                <a16:creationId xmlns:a16="http://schemas.microsoft.com/office/drawing/2014/main" id="{7AF12CC8-CF74-42DB-B570-25C47FA045B4}"/>
              </a:ext>
            </a:extLst>
          </p:cNvPr>
          <p:cNvSpPr txBox="1"/>
          <p:nvPr/>
        </p:nvSpPr>
        <p:spPr>
          <a:xfrm>
            <a:off x="8322888" y="301267"/>
            <a:ext cx="654346" cy="1015663"/>
          </a:xfrm>
          <a:prstGeom prst="rect">
            <a:avLst/>
          </a:prstGeom>
          <a:noFill/>
        </p:spPr>
        <p:txBody>
          <a:bodyPr wrap="none" rtlCol="0">
            <a:spAutoFit/>
          </a:bodyPr>
          <a:lstStyle/>
          <a:p>
            <a:r>
              <a:rPr lang="en-US" sz="6000" b="1" dirty="0"/>
              <a:t>?</a:t>
            </a:r>
          </a:p>
        </p:txBody>
      </p:sp>
    </p:spTree>
    <p:extLst>
      <p:ext uri="{BB962C8B-B14F-4D97-AF65-F5344CB8AC3E}">
        <p14:creationId xmlns:p14="http://schemas.microsoft.com/office/powerpoint/2010/main" val="15618237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 – </a:t>
            </a:r>
            <a:r>
              <a:rPr lang="en-US" dirty="0" err="1"/>
              <a:t>solu</a:t>
            </a:r>
            <a:r>
              <a:rPr lang="ro-RO" dirty="0"/>
              <a:t>ție</a:t>
            </a:r>
            <a:endParaRPr lang="en-US" dirty="0"/>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725025" y="2308760"/>
            <a:ext cx="2910801" cy="3309054"/>
          </a:xfrm>
        </p:spPr>
        <p:txBody>
          <a:bodyPr/>
          <a:lstStyle/>
          <a:p>
            <a:pPr marL="0" indent="0">
              <a:buNone/>
            </a:pPr>
            <a:r>
              <a:rPr lang="en-US" sz="3200" b="1" dirty="0"/>
              <a:t>lock(</a:t>
            </a:r>
            <a:r>
              <a:rPr lang="en-US" sz="3200" b="1" dirty="0" err="1"/>
              <a:t>locka</a:t>
            </a:r>
            <a:r>
              <a:rPr lang="en-US" sz="3200" b="1" dirty="0"/>
              <a:t>)</a:t>
            </a:r>
          </a:p>
          <a:p>
            <a:pPr marL="0" indent="0">
              <a:buNone/>
            </a:pPr>
            <a:r>
              <a:rPr lang="en-US" sz="3200" b="1" dirty="0"/>
              <a:t>load(</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err="1">
                <a:solidFill>
                  <a:srgbClr val="00B050"/>
                </a:solidFill>
              </a:rPr>
              <a:t>eax</a:t>
            </a:r>
            <a:r>
              <a:rPr lang="en-US" sz="3200" b="1" dirty="0"/>
              <a:t> = </a:t>
            </a:r>
            <a:r>
              <a:rPr lang="en-US" sz="3200" b="1" dirty="0" err="1">
                <a:solidFill>
                  <a:srgbClr val="00B050"/>
                </a:solidFill>
              </a:rPr>
              <a:t>eax</a:t>
            </a:r>
            <a:r>
              <a:rPr lang="en-US" sz="3200" b="1" dirty="0"/>
              <a:t> + 2</a:t>
            </a:r>
          </a:p>
          <a:p>
            <a:pPr marL="0" indent="0">
              <a:buNone/>
            </a:pPr>
            <a:r>
              <a:rPr lang="en-US" sz="3200" b="1" dirty="0"/>
              <a:t>write(</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a:t>unlock(</a:t>
            </a:r>
            <a:r>
              <a:rPr lang="en-US" sz="3200" b="1" dirty="0" err="1"/>
              <a:t>locka</a:t>
            </a:r>
            <a:r>
              <a:rPr lang="en-US" sz="3200" b="1" dirty="0"/>
              <a:t>)</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712450" y="1504335"/>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696757" y="1504335"/>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4</a:t>
            </a:r>
            <a:endParaRPr lang="en-US" sz="3600" dirty="0"/>
          </a:p>
        </p:txBody>
      </p:sp>
      <p:cxnSp>
        <p:nvCxnSpPr>
          <p:cNvPr id="13" name="Straight Arrow Connector 12">
            <a:extLst>
              <a:ext uri="{FF2B5EF4-FFF2-40B4-BE49-F238E27FC236}">
                <a16:creationId xmlns:a16="http://schemas.microsoft.com/office/drawing/2014/main" id="{687ACFD2-E0EB-4801-A009-B9F98C307226}"/>
              </a:ext>
            </a:extLst>
          </p:cNvPr>
          <p:cNvCxnSpPr>
            <a:cxnSpLocks/>
          </p:cNvCxnSpPr>
          <p:nvPr/>
        </p:nvCxnSpPr>
        <p:spPr bwMode="auto">
          <a:xfrm flipH="1">
            <a:off x="3077568" y="5640621"/>
            <a:ext cx="1312606" cy="0"/>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DFD85EDB-FD96-4A16-89FF-2C7BEF5D109A}"/>
              </a:ext>
            </a:extLst>
          </p:cNvPr>
          <p:cNvCxnSpPr>
            <a:cxnSpLocks/>
          </p:cNvCxnSpPr>
          <p:nvPr/>
        </p:nvCxnSpPr>
        <p:spPr bwMode="auto">
          <a:xfrm>
            <a:off x="4572000" y="5617814"/>
            <a:ext cx="1371600" cy="8327"/>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444FCF6F-CE05-49D1-8D73-6511B9DFC35F}"/>
              </a:ext>
            </a:extLst>
          </p:cNvPr>
          <p:cNvSpPr/>
          <p:nvPr/>
        </p:nvSpPr>
        <p:spPr>
          <a:xfrm>
            <a:off x="1219095"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2</a:t>
            </a:r>
            <a:endParaRPr lang="en-US" dirty="0"/>
          </a:p>
        </p:txBody>
      </p:sp>
      <p:sp>
        <p:nvSpPr>
          <p:cNvPr id="19" name="Rectangle 18">
            <a:extLst>
              <a:ext uri="{FF2B5EF4-FFF2-40B4-BE49-F238E27FC236}">
                <a16:creationId xmlns:a16="http://schemas.microsoft.com/office/drawing/2014/main" id="{761C4FCA-92BA-4BAE-9C65-2655E1AC95F5}"/>
              </a:ext>
            </a:extLst>
          </p:cNvPr>
          <p:cNvSpPr/>
          <p:nvPr/>
        </p:nvSpPr>
        <p:spPr>
          <a:xfrm>
            <a:off x="6371198"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2</a:t>
            </a:r>
            <a:endParaRPr lang="en-US" dirty="0"/>
          </a:p>
        </p:txBody>
      </p:sp>
      <p:sp>
        <p:nvSpPr>
          <p:cNvPr id="15" name="Content Placeholder 2">
            <a:extLst>
              <a:ext uri="{FF2B5EF4-FFF2-40B4-BE49-F238E27FC236}">
                <a16:creationId xmlns:a16="http://schemas.microsoft.com/office/drawing/2014/main" id="{6CC934CA-913E-4D23-8C8D-750855DC6DA1}"/>
              </a:ext>
            </a:extLst>
          </p:cNvPr>
          <p:cNvSpPr txBox="1">
            <a:spLocks/>
          </p:cNvSpPr>
          <p:nvPr/>
        </p:nvSpPr>
        <p:spPr bwMode="auto">
          <a:xfrm>
            <a:off x="6066433" y="2216021"/>
            <a:ext cx="2910801" cy="3309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a:t>lock(locka)</a:t>
            </a:r>
          </a:p>
          <a:p>
            <a:pPr marL="0" indent="0">
              <a:buFont typeface="Wingdings" panose="05000000000000000000" pitchFamily="2" charset="2"/>
              <a:buNone/>
            </a:pPr>
            <a:r>
              <a:rPr lang="en-US" sz="3200" b="1" kern="0"/>
              <a:t>load(</a:t>
            </a:r>
            <a:r>
              <a:rPr lang="en-US" sz="3200" b="1" kern="0">
                <a:solidFill>
                  <a:srgbClr val="00B0F0"/>
                </a:solidFill>
              </a:rPr>
              <a:t>a</a:t>
            </a:r>
            <a:r>
              <a:rPr lang="en-US" sz="3200" b="1" kern="0"/>
              <a:t>, </a:t>
            </a:r>
            <a:r>
              <a:rPr lang="en-US" sz="3200" b="1" kern="0">
                <a:solidFill>
                  <a:srgbClr val="00B050"/>
                </a:solidFill>
              </a:rPr>
              <a:t>eax</a:t>
            </a:r>
            <a:r>
              <a:rPr lang="en-US" sz="3200" b="1" kern="0"/>
              <a:t>)</a:t>
            </a:r>
          </a:p>
          <a:p>
            <a:pPr marL="0" indent="0">
              <a:buFont typeface="Wingdings" panose="05000000000000000000" pitchFamily="2" charset="2"/>
              <a:buNone/>
            </a:pPr>
            <a:r>
              <a:rPr lang="en-US" sz="3200" b="1" kern="0">
                <a:solidFill>
                  <a:srgbClr val="00B050"/>
                </a:solidFill>
              </a:rPr>
              <a:t>eax</a:t>
            </a:r>
            <a:r>
              <a:rPr lang="en-US" sz="3200" b="1" kern="0"/>
              <a:t> = </a:t>
            </a:r>
            <a:r>
              <a:rPr lang="en-US" sz="3200" b="1" kern="0">
                <a:solidFill>
                  <a:srgbClr val="00B050"/>
                </a:solidFill>
              </a:rPr>
              <a:t>eax</a:t>
            </a:r>
            <a:r>
              <a:rPr lang="en-US" sz="3200" b="1" kern="0"/>
              <a:t> + 2</a:t>
            </a:r>
          </a:p>
          <a:p>
            <a:pPr marL="0" indent="0">
              <a:buFont typeface="Wingdings" panose="05000000000000000000" pitchFamily="2" charset="2"/>
              <a:buNone/>
            </a:pPr>
            <a:r>
              <a:rPr lang="en-US" sz="3200" b="1" kern="0"/>
              <a:t>write(</a:t>
            </a:r>
            <a:r>
              <a:rPr lang="en-US" sz="3200" b="1" kern="0">
                <a:solidFill>
                  <a:srgbClr val="00B0F0"/>
                </a:solidFill>
              </a:rPr>
              <a:t>a</a:t>
            </a:r>
            <a:r>
              <a:rPr lang="en-US" sz="3200" b="1" kern="0"/>
              <a:t>, </a:t>
            </a:r>
            <a:r>
              <a:rPr lang="en-US" sz="3200" b="1" kern="0">
                <a:solidFill>
                  <a:srgbClr val="00B050"/>
                </a:solidFill>
              </a:rPr>
              <a:t>eax</a:t>
            </a:r>
            <a:r>
              <a:rPr lang="en-US" sz="3200" b="1" kern="0"/>
              <a:t>)</a:t>
            </a:r>
          </a:p>
          <a:p>
            <a:pPr marL="0" indent="0">
              <a:buFont typeface="Wingdings" panose="05000000000000000000" pitchFamily="2" charset="2"/>
              <a:buNone/>
            </a:pPr>
            <a:r>
              <a:rPr lang="en-US" sz="3200" b="1" kern="0"/>
              <a:t>unlock(locka)</a:t>
            </a:r>
            <a:endParaRPr lang="en-US" sz="3200" b="1" kern="0" dirty="0"/>
          </a:p>
        </p:txBody>
      </p:sp>
      <p:sp>
        <p:nvSpPr>
          <p:cNvPr id="5" name="TextBox 4">
            <a:extLst>
              <a:ext uri="{FF2B5EF4-FFF2-40B4-BE49-F238E27FC236}">
                <a16:creationId xmlns:a16="http://schemas.microsoft.com/office/drawing/2014/main" id="{07EBA214-5BF7-424C-81EF-F3445E9A9D6D}"/>
              </a:ext>
            </a:extLst>
          </p:cNvPr>
          <p:cNvSpPr txBox="1"/>
          <p:nvPr/>
        </p:nvSpPr>
        <p:spPr>
          <a:xfrm>
            <a:off x="7543959" y="301267"/>
            <a:ext cx="1338828" cy="1015663"/>
          </a:xfrm>
          <a:prstGeom prst="rect">
            <a:avLst/>
          </a:prstGeom>
          <a:noFill/>
        </p:spPr>
        <p:txBody>
          <a:bodyPr wrap="none" rtlCol="0">
            <a:spAutoFit/>
          </a:bodyPr>
          <a:lstStyle/>
          <a:p>
            <a:r>
              <a:rPr lang="en-US" sz="6000" b="1" dirty="0">
                <a:solidFill>
                  <a:srgbClr val="00B050"/>
                </a:solidFill>
              </a:rPr>
              <a:t>OK</a:t>
            </a:r>
          </a:p>
        </p:txBody>
      </p:sp>
    </p:spTree>
    <p:extLst>
      <p:ext uri="{BB962C8B-B14F-4D97-AF65-F5344CB8AC3E}">
        <p14:creationId xmlns:p14="http://schemas.microsoft.com/office/powerpoint/2010/main" val="3652549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 – </a:t>
            </a:r>
            <a:r>
              <a:rPr lang="en-US" dirty="0" err="1"/>
              <a:t>solu</a:t>
            </a:r>
            <a:r>
              <a:rPr lang="ro-RO" dirty="0"/>
              <a:t>ție</a:t>
            </a:r>
            <a:endParaRPr lang="en-US" dirty="0"/>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725025" y="2308760"/>
            <a:ext cx="2910801" cy="3309054"/>
          </a:xfrm>
        </p:spPr>
        <p:txBody>
          <a:bodyPr/>
          <a:lstStyle/>
          <a:p>
            <a:pPr marL="0" indent="0">
              <a:buNone/>
            </a:pPr>
            <a:r>
              <a:rPr lang="en-US" sz="3200" b="1" dirty="0"/>
              <a:t>lock(</a:t>
            </a:r>
            <a:r>
              <a:rPr lang="en-US" sz="3200" b="1" dirty="0" err="1"/>
              <a:t>locka</a:t>
            </a:r>
            <a:r>
              <a:rPr lang="en-US" sz="3200" b="1" dirty="0"/>
              <a:t>)</a:t>
            </a:r>
          </a:p>
          <a:p>
            <a:pPr marL="0" indent="0">
              <a:buNone/>
            </a:pPr>
            <a:r>
              <a:rPr lang="en-US" sz="3200" b="1" dirty="0"/>
              <a:t>load(</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err="1">
                <a:solidFill>
                  <a:srgbClr val="00B050"/>
                </a:solidFill>
              </a:rPr>
              <a:t>eax</a:t>
            </a:r>
            <a:r>
              <a:rPr lang="en-US" sz="3200" b="1" dirty="0"/>
              <a:t> = </a:t>
            </a:r>
            <a:r>
              <a:rPr lang="en-US" sz="3200" b="1" dirty="0" err="1">
                <a:solidFill>
                  <a:srgbClr val="00B050"/>
                </a:solidFill>
              </a:rPr>
              <a:t>eax</a:t>
            </a:r>
            <a:r>
              <a:rPr lang="en-US" sz="3200" b="1" dirty="0"/>
              <a:t> + 2</a:t>
            </a:r>
          </a:p>
          <a:p>
            <a:pPr marL="0" indent="0">
              <a:buNone/>
            </a:pPr>
            <a:r>
              <a:rPr lang="en-US" sz="3200" b="1" dirty="0"/>
              <a:t>write(</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a:t>unlock(</a:t>
            </a:r>
            <a:r>
              <a:rPr lang="en-US" sz="3200" b="1" dirty="0" err="1"/>
              <a:t>locka</a:t>
            </a:r>
            <a:r>
              <a:rPr lang="en-US" sz="3200" b="1" dirty="0"/>
              <a:t>)</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712450" y="1504335"/>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696757" y="1504335"/>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0</a:t>
            </a:r>
            <a:endParaRPr lang="en-US" sz="3600" dirty="0"/>
          </a:p>
        </p:txBody>
      </p:sp>
      <p:cxnSp>
        <p:nvCxnSpPr>
          <p:cNvPr id="13" name="Straight Arrow Connector 12">
            <a:extLst>
              <a:ext uri="{FF2B5EF4-FFF2-40B4-BE49-F238E27FC236}">
                <a16:creationId xmlns:a16="http://schemas.microsoft.com/office/drawing/2014/main" id="{687ACFD2-E0EB-4801-A009-B9F98C307226}"/>
              </a:ext>
            </a:extLst>
          </p:cNvPr>
          <p:cNvCxnSpPr>
            <a:cxnSpLocks/>
          </p:cNvCxnSpPr>
          <p:nvPr/>
        </p:nvCxnSpPr>
        <p:spPr bwMode="auto">
          <a:xfrm flipH="1">
            <a:off x="3107546" y="3747653"/>
            <a:ext cx="1312606" cy="0"/>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DFD85EDB-FD96-4A16-89FF-2C7BEF5D109A}"/>
              </a:ext>
            </a:extLst>
          </p:cNvPr>
          <p:cNvCxnSpPr>
            <a:cxnSpLocks/>
          </p:cNvCxnSpPr>
          <p:nvPr/>
        </p:nvCxnSpPr>
        <p:spPr bwMode="auto">
          <a:xfrm>
            <a:off x="4667607" y="4307224"/>
            <a:ext cx="1371600" cy="8327"/>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444FCF6F-CE05-49D1-8D73-6511B9DFC35F}"/>
              </a:ext>
            </a:extLst>
          </p:cNvPr>
          <p:cNvSpPr/>
          <p:nvPr/>
        </p:nvSpPr>
        <p:spPr>
          <a:xfrm>
            <a:off x="1219095"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0</a:t>
            </a:r>
            <a:endParaRPr lang="en-US" dirty="0"/>
          </a:p>
        </p:txBody>
      </p:sp>
      <p:sp>
        <p:nvSpPr>
          <p:cNvPr id="19" name="Rectangle 18">
            <a:extLst>
              <a:ext uri="{FF2B5EF4-FFF2-40B4-BE49-F238E27FC236}">
                <a16:creationId xmlns:a16="http://schemas.microsoft.com/office/drawing/2014/main" id="{761C4FCA-92BA-4BAE-9C65-2655E1AC95F5}"/>
              </a:ext>
            </a:extLst>
          </p:cNvPr>
          <p:cNvSpPr/>
          <p:nvPr/>
        </p:nvSpPr>
        <p:spPr>
          <a:xfrm>
            <a:off x="6371198"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2</a:t>
            </a:r>
            <a:endParaRPr lang="en-US" dirty="0"/>
          </a:p>
        </p:txBody>
      </p:sp>
      <p:sp>
        <p:nvSpPr>
          <p:cNvPr id="15" name="Content Placeholder 2">
            <a:extLst>
              <a:ext uri="{FF2B5EF4-FFF2-40B4-BE49-F238E27FC236}">
                <a16:creationId xmlns:a16="http://schemas.microsoft.com/office/drawing/2014/main" id="{6CC934CA-913E-4D23-8C8D-750855DC6DA1}"/>
              </a:ext>
            </a:extLst>
          </p:cNvPr>
          <p:cNvSpPr txBox="1">
            <a:spLocks/>
          </p:cNvSpPr>
          <p:nvPr/>
        </p:nvSpPr>
        <p:spPr bwMode="auto">
          <a:xfrm>
            <a:off x="6066433" y="2216021"/>
            <a:ext cx="2910801" cy="3309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a:t>lock(locka)</a:t>
            </a:r>
          </a:p>
          <a:p>
            <a:pPr marL="0" indent="0">
              <a:buFont typeface="Wingdings" panose="05000000000000000000" pitchFamily="2" charset="2"/>
              <a:buNone/>
            </a:pPr>
            <a:r>
              <a:rPr lang="en-US" sz="3200" b="1" kern="0"/>
              <a:t>load(</a:t>
            </a:r>
            <a:r>
              <a:rPr lang="en-US" sz="3200" b="1" kern="0">
                <a:solidFill>
                  <a:srgbClr val="00B0F0"/>
                </a:solidFill>
              </a:rPr>
              <a:t>a</a:t>
            </a:r>
            <a:r>
              <a:rPr lang="en-US" sz="3200" b="1" kern="0"/>
              <a:t>, </a:t>
            </a:r>
            <a:r>
              <a:rPr lang="en-US" sz="3200" b="1" kern="0">
                <a:solidFill>
                  <a:srgbClr val="00B050"/>
                </a:solidFill>
              </a:rPr>
              <a:t>eax</a:t>
            </a:r>
            <a:r>
              <a:rPr lang="en-US" sz="3200" b="1" kern="0"/>
              <a:t>)</a:t>
            </a:r>
          </a:p>
          <a:p>
            <a:pPr marL="0" indent="0">
              <a:buFont typeface="Wingdings" panose="05000000000000000000" pitchFamily="2" charset="2"/>
              <a:buNone/>
            </a:pPr>
            <a:r>
              <a:rPr lang="en-US" sz="3200" b="1" kern="0">
                <a:solidFill>
                  <a:srgbClr val="00B050"/>
                </a:solidFill>
              </a:rPr>
              <a:t>eax</a:t>
            </a:r>
            <a:r>
              <a:rPr lang="en-US" sz="3200" b="1" kern="0"/>
              <a:t> = </a:t>
            </a:r>
            <a:r>
              <a:rPr lang="en-US" sz="3200" b="1" kern="0">
                <a:solidFill>
                  <a:srgbClr val="00B050"/>
                </a:solidFill>
              </a:rPr>
              <a:t>eax</a:t>
            </a:r>
            <a:r>
              <a:rPr lang="en-US" sz="3200" b="1" kern="0"/>
              <a:t> + 2</a:t>
            </a:r>
          </a:p>
          <a:p>
            <a:pPr marL="0" indent="0">
              <a:buFont typeface="Wingdings" panose="05000000000000000000" pitchFamily="2" charset="2"/>
              <a:buNone/>
            </a:pPr>
            <a:r>
              <a:rPr lang="en-US" sz="3200" b="1" kern="0"/>
              <a:t>write(</a:t>
            </a:r>
            <a:r>
              <a:rPr lang="en-US" sz="3200" b="1" kern="0">
                <a:solidFill>
                  <a:srgbClr val="00B0F0"/>
                </a:solidFill>
              </a:rPr>
              <a:t>a</a:t>
            </a:r>
            <a:r>
              <a:rPr lang="en-US" sz="3200" b="1" kern="0"/>
              <a:t>, </a:t>
            </a:r>
            <a:r>
              <a:rPr lang="en-US" sz="3200" b="1" kern="0">
                <a:solidFill>
                  <a:srgbClr val="00B050"/>
                </a:solidFill>
              </a:rPr>
              <a:t>eax</a:t>
            </a:r>
            <a:r>
              <a:rPr lang="en-US" sz="3200" b="1" kern="0"/>
              <a:t>)</a:t>
            </a:r>
          </a:p>
          <a:p>
            <a:pPr marL="0" indent="0">
              <a:buFont typeface="Wingdings" panose="05000000000000000000" pitchFamily="2" charset="2"/>
              <a:buNone/>
            </a:pPr>
            <a:r>
              <a:rPr lang="en-US" sz="3200" b="1" kern="0"/>
              <a:t>unlock(locka)</a:t>
            </a:r>
            <a:endParaRPr lang="en-US" sz="3200" b="1" kern="0" dirty="0"/>
          </a:p>
        </p:txBody>
      </p:sp>
      <p:sp>
        <p:nvSpPr>
          <p:cNvPr id="16" name="TextBox 15">
            <a:extLst>
              <a:ext uri="{FF2B5EF4-FFF2-40B4-BE49-F238E27FC236}">
                <a16:creationId xmlns:a16="http://schemas.microsoft.com/office/drawing/2014/main" id="{990326EA-B05B-4F8C-9065-84DFE7ADE4DF}"/>
              </a:ext>
            </a:extLst>
          </p:cNvPr>
          <p:cNvSpPr txBox="1"/>
          <p:nvPr/>
        </p:nvSpPr>
        <p:spPr>
          <a:xfrm>
            <a:off x="8322888" y="301267"/>
            <a:ext cx="654346" cy="1015663"/>
          </a:xfrm>
          <a:prstGeom prst="rect">
            <a:avLst/>
          </a:prstGeom>
          <a:noFill/>
        </p:spPr>
        <p:txBody>
          <a:bodyPr wrap="none" rtlCol="0">
            <a:spAutoFit/>
          </a:bodyPr>
          <a:lstStyle/>
          <a:p>
            <a:r>
              <a:rPr lang="en-US" sz="6000" b="1" dirty="0"/>
              <a:t>?</a:t>
            </a:r>
          </a:p>
        </p:txBody>
      </p:sp>
    </p:spTree>
    <p:extLst>
      <p:ext uri="{BB962C8B-B14F-4D97-AF65-F5344CB8AC3E}">
        <p14:creationId xmlns:p14="http://schemas.microsoft.com/office/powerpoint/2010/main" val="30568943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 – </a:t>
            </a:r>
            <a:r>
              <a:rPr lang="en-US" dirty="0" err="1"/>
              <a:t>solu</a:t>
            </a:r>
            <a:r>
              <a:rPr lang="ro-RO" dirty="0"/>
              <a:t>ție</a:t>
            </a:r>
            <a:endParaRPr lang="en-US" dirty="0"/>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725025" y="2308760"/>
            <a:ext cx="2910801" cy="3309054"/>
          </a:xfrm>
        </p:spPr>
        <p:txBody>
          <a:bodyPr/>
          <a:lstStyle/>
          <a:p>
            <a:pPr marL="0" indent="0">
              <a:buNone/>
            </a:pPr>
            <a:r>
              <a:rPr lang="en-US" sz="3200" b="1" dirty="0"/>
              <a:t>lock(</a:t>
            </a:r>
            <a:r>
              <a:rPr lang="en-US" sz="3200" b="1" dirty="0" err="1"/>
              <a:t>locka</a:t>
            </a:r>
            <a:r>
              <a:rPr lang="en-US" sz="3200" b="1" dirty="0"/>
              <a:t>)</a:t>
            </a:r>
          </a:p>
          <a:p>
            <a:pPr marL="0" indent="0">
              <a:buNone/>
            </a:pPr>
            <a:r>
              <a:rPr lang="en-US" sz="3200" b="1" dirty="0"/>
              <a:t>load(</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err="1">
                <a:solidFill>
                  <a:srgbClr val="00B050"/>
                </a:solidFill>
              </a:rPr>
              <a:t>eax</a:t>
            </a:r>
            <a:r>
              <a:rPr lang="en-US" sz="3200" b="1" dirty="0"/>
              <a:t> = </a:t>
            </a:r>
            <a:r>
              <a:rPr lang="en-US" sz="3200" b="1" dirty="0" err="1">
                <a:solidFill>
                  <a:srgbClr val="00B050"/>
                </a:solidFill>
              </a:rPr>
              <a:t>eax</a:t>
            </a:r>
            <a:r>
              <a:rPr lang="en-US" sz="3200" b="1" dirty="0"/>
              <a:t> + 2</a:t>
            </a:r>
          </a:p>
          <a:p>
            <a:pPr marL="0" indent="0">
              <a:buNone/>
            </a:pPr>
            <a:r>
              <a:rPr lang="en-US" sz="3200" b="1" dirty="0"/>
              <a:t>write(</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a:t>unlock(</a:t>
            </a:r>
            <a:r>
              <a:rPr lang="en-US" sz="3200" b="1" dirty="0" err="1"/>
              <a:t>locka</a:t>
            </a:r>
            <a:r>
              <a:rPr lang="en-US" sz="3200" b="1" dirty="0"/>
              <a:t>)</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712450" y="1504335"/>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696757" y="1504335"/>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0</a:t>
            </a:r>
            <a:endParaRPr lang="en-US" sz="3600" dirty="0"/>
          </a:p>
        </p:txBody>
      </p:sp>
      <p:cxnSp>
        <p:nvCxnSpPr>
          <p:cNvPr id="13" name="Straight Arrow Connector 12">
            <a:extLst>
              <a:ext uri="{FF2B5EF4-FFF2-40B4-BE49-F238E27FC236}">
                <a16:creationId xmlns:a16="http://schemas.microsoft.com/office/drawing/2014/main" id="{687ACFD2-E0EB-4801-A009-B9F98C307226}"/>
              </a:ext>
            </a:extLst>
          </p:cNvPr>
          <p:cNvCxnSpPr>
            <a:cxnSpLocks/>
          </p:cNvCxnSpPr>
          <p:nvPr/>
        </p:nvCxnSpPr>
        <p:spPr bwMode="auto">
          <a:xfrm flipH="1">
            <a:off x="3107546" y="3747653"/>
            <a:ext cx="1312606" cy="0"/>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DFD85EDB-FD96-4A16-89FF-2C7BEF5D109A}"/>
              </a:ext>
            </a:extLst>
          </p:cNvPr>
          <p:cNvCxnSpPr>
            <a:cxnSpLocks/>
          </p:cNvCxnSpPr>
          <p:nvPr/>
        </p:nvCxnSpPr>
        <p:spPr bwMode="auto">
          <a:xfrm>
            <a:off x="4667607" y="4307224"/>
            <a:ext cx="1371600" cy="8327"/>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444FCF6F-CE05-49D1-8D73-6511B9DFC35F}"/>
              </a:ext>
            </a:extLst>
          </p:cNvPr>
          <p:cNvSpPr/>
          <p:nvPr/>
        </p:nvSpPr>
        <p:spPr>
          <a:xfrm>
            <a:off x="1219095"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0</a:t>
            </a:r>
            <a:endParaRPr lang="en-US" dirty="0"/>
          </a:p>
        </p:txBody>
      </p:sp>
      <p:sp>
        <p:nvSpPr>
          <p:cNvPr id="19" name="Rectangle 18">
            <a:extLst>
              <a:ext uri="{FF2B5EF4-FFF2-40B4-BE49-F238E27FC236}">
                <a16:creationId xmlns:a16="http://schemas.microsoft.com/office/drawing/2014/main" id="{761C4FCA-92BA-4BAE-9C65-2655E1AC95F5}"/>
              </a:ext>
            </a:extLst>
          </p:cNvPr>
          <p:cNvSpPr/>
          <p:nvPr/>
        </p:nvSpPr>
        <p:spPr>
          <a:xfrm>
            <a:off x="6371198"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2</a:t>
            </a:r>
            <a:endParaRPr lang="en-US" dirty="0"/>
          </a:p>
        </p:txBody>
      </p:sp>
      <p:sp>
        <p:nvSpPr>
          <p:cNvPr id="15" name="Content Placeholder 2">
            <a:extLst>
              <a:ext uri="{FF2B5EF4-FFF2-40B4-BE49-F238E27FC236}">
                <a16:creationId xmlns:a16="http://schemas.microsoft.com/office/drawing/2014/main" id="{6CC934CA-913E-4D23-8C8D-750855DC6DA1}"/>
              </a:ext>
            </a:extLst>
          </p:cNvPr>
          <p:cNvSpPr txBox="1">
            <a:spLocks/>
          </p:cNvSpPr>
          <p:nvPr/>
        </p:nvSpPr>
        <p:spPr bwMode="auto">
          <a:xfrm>
            <a:off x="6066433" y="2216021"/>
            <a:ext cx="2910801" cy="3309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a:t>lock(locka)</a:t>
            </a:r>
          </a:p>
          <a:p>
            <a:pPr marL="0" indent="0">
              <a:buFont typeface="Wingdings" panose="05000000000000000000" pitchFamily="2" charset="2"/>
              <a:buNone/>
            </a:pPr>
            <a:r>
              <a:rPr lang="en-US" sz="3200" b="1" kern="0"/>
              <a:t>load(</a:t>
            </a:r>
            <a:r>
              <a:rPr lang="en-US" sz="3200" b="1" kern="0">
                <a:solidFill>
                  <a:srgbClr val="00B0F0"/>
                </a:solidFill>
              </a:rPr>
              <a:t>a</a:t>
            </a:r>
            <a:r>
              <a:rPr lang="en-US" sz="3200" b="1" kern="0"/>
              <a:t>, </a:t>
            </a:r>
            <a:r>
              <a:rPr lang="en-US" sz="3200" b="1" kern="0">
                <a:solidFill>
                  <a:srgbClr val="00B050"/>
                </a:solidFill>
              </a:rPr>
              <a:t>eax</a:t>
            </a:r>
            <a:r>
              <a:rPr lang="en-US" sz="3200" b="1" kern="0"/>
              <a:t>)</a:t>
            </a:r>
          </a:p>
          <a:p>
            <a:pPr marL="0" indent="0">
              <a:buFont typeface="Wingdings" panose="05000000000000000000" pitchFamily="2" charset="2"/>
              <a:buNone/>
            </a:pPr>
            <a:r>
              <a:rPr lang="en-US" sz="3200" b="1" kern="0">
                <a:solidFill>
                  <a:srgbClr val="00B050"/>
                </a:solidFill>
              </a:rPr>
              <a:t>eax</a:t>
            </a:r>
            <a:r>
              <a:rPr lang="en-US" sz="3200" b="1" kern="0"/>
              <a:t> = </a:t>
            </a:r>
            <a:r>
              <a:rPr lang="en-US" sz="3200" b="1" kern="0">
                <a:solidFill>
                  <a:srgbClr val="00B050"/>
                </a:solidFill>
              </a:rPr>
              <a:t>eax</a:t>
            </a:r>
            <a:r>
              <a:rPr lang="en-US" sz="3200" b="1" kern="0"/>
              <a:t> + 2</a:t>
            </a:r>
          </a:p>
          <a:p>
            <a:pPr marL="0" indent="0">
              <a:buFont typeface="Wingdings" panose="05000000000000000000" pitchFamily="2" charset="2"/>
              <a:buNone/>
            </a:pPr>
            <a:r>
              <a:rPr lang="en-US" sz="3200" b="1" kern="0"/>
              <a:t>write(</a:t>
            </a:r>
            <a:r>
              <a:rPr lang="en-US" sz="3200" b="1" kern="0">
                <a:solidFill>
                  <a:srgbClr val="00B0F0"/>
                </a:solidFill>
              </a:rPr>
              <a:t>a</a:t>
            </a:r>
            <a:r>
              <a:rPr lang="en-US" sz="3200" b="1" kern="0"/>
              <a:t>, </a:t>
            </a:r>
            <a:r>
              <a:rPr lang="en-US" sz="3200" b="1" kern="0">
                <a:solidFill>
                  <a:srgbClr val="00B050"/>
                </a:solidFill>
              </a:rPr>
              <a:t>eax</a:t>
            </a:r>
            <a:r>
              <a:rPr lang="en-US" sz="3200" b="1" kern="0"/>
              <a:t>)</a:t>
            </a:r>
          </a:p>
          <a:p>
            <a:pPr marL="0" indent="0">
              <a:buFont typeface="Wingdings" panose="05000000000000000000" pitchFamily="2" charset="2"/>
              <a:buNone/>
            </a:pPr>
            <a:r>
              <a:rPr lang="en-US" sz="3200" b="1" kern="0"/>
              <a:t>unlock(locka)</a:t>
            </a:r>
            <a:endParaRPr lang="en-US" sz="3200" b="1" kern="0" dirty="0"/>
          </a:p>
        </p:txBody>
      </p:sp>
      <p:sp>
        <p:nvSpPr>
          <p:cNvPr id="5" name="TextBox 4">
            <a:extLst>
              <a:ext uri="{FF2B5EF4-FFF2-40B4-BE49-F238E27FC236}">
                <a16:creationId xmlns:a16="http://schemas.microsoft.com/office/drawing/2014/main" id="{07EBA214-5BF7-424C-81EF-F3445E9A9D6D}"/>
              </a:ext>
            </a:extLst>
          </p:cNvPr>
          <p:cNvSpPr txBox="1"/>
          <p:nvPr/>
        </p:nvSpPr>
        <p:spPr>
          <a:xfrm rot="1263129">
            <a:off x="2817887" y="4939110"/>
            <a:ext cx="4115229" cy="1015663"/>
          </a:xfrm>
          <a:prstGeom prst="rect">
            <a:avLst/>
          </a:prstGeom>
          <a:noFill/>
        </p:spPr>
        <p:txBody>
          <a:bodyPr wrap="none" rtlCol="0">
            <a:spAutoFit/>
          </a:bodyPr>
          <a:lstStyle/>
          <a:p>
            <a:r>
              <a:rPr lang="en-US" sz="6000" b="1" dirty="0">
                <a:solidFill>
                  <a:srgbClr val="FF0000"/>
                </a:solidFill>
              </a:rPr>
              <a:t>IMPOSIB</a:t>
            </a:r>
            <a:r>
              <a:rPr lang="ro-RO" sz="6000" b="1" dirty="0">
                <a:solidFill>
                  <a:srgbClr val="FF0000"/>
                </a:solidFill>
              </a:rPr>
              <a:t>IL</a:t>
            </a:r>
            <a:endParaRPr lang="en-US" sz="6000" b="1" dirty="0">
              <a:solidFill>
                <a:srgbClr val="FF0000"/>
              </a:solidFill>
            </a:endParaRPr>
          </a:p>
        </p:txBody>
      </p:sp>
    </p:spTree>
    <p:extLst>
      <p:ext uri="{BB962C8B-B14F-4D97-AF65-F5344CB8AC3E}">
        <p14:creationId xmlns:p14="http://schemas.microsoft.com/office/powerpoint/2010/main" val="22567607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F7AA1-98E6-4A8B-9303-5D7F767C0B12}"/>
              </a:ext>
            </a:extLst>
          </p:cNvPr>
          <p:cNvSpPr>
            <a:spLocks noGrp="1"/>
          </p:cNvSpPr>
          <p:nvPr>
            <p:ph type="title"/>
          </p:nvPr>
        </p:nvSpPr>
        <p:spPr/>
        <p:txBody>
          <a:bodyPr/>
          <a:lstStyle/>
          <a:p>
            <a:r>
              <a:rPr lang="ro-RO" dirty="0"/>
              <a:t>Importanța cursului</a:t>
            </a:r>
            <a:endParaRPr lang="en-US" dirty="0"/>
          </a:p>
        </p:txBody>
      </p:sp>
      <p:sp>
        <p:nvSpPr>
          <p:cNvPr id="3" name="Content Placeholder 2">
            <a:extLst>
              <a:ext uri="{FF2B5EF4-FFF2-40B4-BE49-F238E27FC236}">
                <a16:creationId xmlns:a16="http://schemas.microsoft.com/office/drawing/2014/main" id="{FCDE4CD7-E561-43E9-9969-94440D0AF3A2}"/>
              </a:ext>
            </a:extLst>
          </p:cNvPr>
          <p:cNvSpPr>
            <a:spLocks noGrp="1"/>
          </p:cNvSpPr>
          <p:nvPr>
            <p:ph idx="1"/>
          </p:nvPr>
        </p:nvSpPr>
        <p:spPr/>
        <p:txBody>
          <a:bodyPr/>
          <a:lstStyle/>
          <a:p>
            <a:r>
              <a:rPr lang="ro-RO" dirty="0"/>
              <a:t>Apar tot mai multe tehnologii distribuite</a:t>
            </a:r>
          </a:p>
          <a:p>
            <a:pPr lvl="1"/>
            <a:r>
              <a:rPr lang="ro-RO" dirty="0" err="1"/>
              <a:t>Blockchain</a:t>
            </a:r>
            <a:r>
              <a:rPr lang="ro-RO" dirty="0"/>
              <a:t>; Peer-</a:t>
            </a:r>
            <a:r>
              <a:rPr lang="ro-RO" dirty="0" err="1"/>
              <a:t>to</a:t>
            </a:r>
            <a:r>
              <a:rPr lang="ro-RO" dirty="0"/>
              <a:t>-Peer</a:t>
            </a:r>
          </a:p>
          <a:p>
            <a:r>
              <a:rPr lang="ro-RO" dirty="0"/>
              <a:t>Chiar și un procesor de ceas are mai multe </a:t>
            </a:r>
            <a:r>
              <a:rPr lang="ro-RO" dirty="0" err="1"/>
              <a:t>core</a:t>
            </a:r>
            <a:r>
              <a:rPr lang="ro-RO" dirty="0"/>
              <a:t>-uri</a:t>
            </a:r>
          </a:p>
          <a:p>
            <a:pPr lvl="1"/>
            <a:r>
              <a:rPr lang="ro-RO" dirty="0"/>
              <a:t>LG Watch Sport - MSM8909w </a:t>
            </a:r>
            <a:r>
              <a:rPr lang="ro-RO" dirty="0" err="1"/>
              <a:t>Processor</a:t>
            </a:r>
            <a:endParaRPr lang="ro-RO" dirty="0"/>
          </a:p>
          <a:p>
            <a:pPr lvl="2"/>
            <a:r>
              <a:rPr lang="ro-RO" dirty="0" err="1"/>
              <a:t>Quad</a:t>
            </a:r>
            <a:r>
              <a:rPr lang="ro-RO" dirty="0"/>
              <a:t>-Core</a:t>
            </a:r>
          </a:p>
          <a:p>
            <a:r>
              <a:rPr lang="ro-RO" dirty="0"/>
              <a:t>Suport în noile IDE-uri</a:t>
            </a:r>
          </a:p>
          <a:p>
            <a:pPr lvl="1"/>
            <a:r>
              <a:rPr lang="ro-RO" dirty="0"/>
              <a:t>Eclipse</a:t>
            </a:r>
            <a:r>
              <a:rPr lang="en-GB" dirty="0"/>
              <a:t>;</a:t>
            </a:r>
            <a:r>
              <a:rPr lang="ro-RO" dirty="0"/>
              <a:t> Visual Studio</a:t>
            </a:r>
            <a:endParaRPr lang="en-US" dirty="0"/>
          </a:p>
          <a:p>
            <a:r>
              <a:rPr lang="en-US" dirty="0"/>
              <a:t>Num</a:t>
            </a:r>
            <a:r>
              <a:rPr lang="ro-RO" dirty="0" err="1"/>
              <a:t>ăr</a:t>
            </a:r>
            <a:r>
              <a:rPr lang="ro-RO" dirty="0"/>
              <a:t> mare de aplicații distribuite</a:t>
            </a:r>
          </a:p>
          <a:p>
            <a:pPr lvl="1"/>
            <a:r>
              <a:rPr lang="ro-RO" dirty="0" err="1"/>
              <a:t>Dropbox</a:t>
            </a:r>
            <a:r>
              <a:rPr lang="ro-RO" dirty="0"/>
              <a:t>; </a:t>
            </a:r>
            <a:r>
              <a:rPr lang="ro-RO" dirty="0" err="1"/>
              <a:t>Spark</a:t>
            </a:r>
            <a:r>
              <a:rPr lang="ro-RO" dirty="0"/>
              <a:t>; </a:t>
            </a:r>
            <a:r>
              <a:rPr lang="ro-RO" dirty="0" err="1">
                <a:hlinkClick r:id="rId3"/>
              </a:rPr>
              <a:t>Boinc</a:t>
            </a:r>
            <a:endParaRPr lang="ro-RO" dirty="0"/>
          </a:p>
          <a:p>
            <a:endParaRPr lang="ro-RO" dirty="0"/>
          </a:p>
        </p:txBody>
      </p:sp>
      <p:pic>
        <p:nvPicPr>
          <p:cNvPr id="6" name="Picture 5">
            <a:extLst>
              <a:ext uri="{FF2B5EF4-FFF2-40B4-BE49-F238E27FC236}">
                <a16:creationId xmlns:a16="http://schemas.microsoft.com/office/drawing/2014/main" id="{8E26822E-F675-4DFA-A3CB-B6E58CDF6AA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75207" y="2834440"/>
            <a:ext cx="2342503" cy="1545055"/>
          </a:xfrm>
          <a:prstGeom prst="rect">
            <a:avLst/>
          </a:prstGeom>
        </p:spPr>
      </p:pic>
    </p:spTree>
    <p:extLst>
      <p:ext uri="{BB962C8B-B14F-4D97-AF65-F5344CB8AC3E}">
        <p14:creationId xmlns:p14="http://schemas.microsoft.com/office/powerpoint/2010/main" val="3381332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F7AA1-98E6-4A8B-9303-5D7F767C0B12}"/>
              </a:ext>
            </a:extLst>
          </p:cNvPr>
          <p:cNvSpPr>
            <a:spLocks noGrp="1"/>
          </p:cNvSpPr>
          <p:nvPr>
            <p:ph type="title"/>
          </p:nvPr>
        </p:nvSpPr>
        <p:spPr/>
        <p:txBody>
          <a:bodyPr/>
          <a:lstStyle/>
          <a:p>
            <a:r>
              <a:rPr lang="ro-RO" dirty="0"/>
              <a:t>Importanța cursului</a:t>
            </a:r>
            <a:endParaRPr lang="en-US" dirty="0"/>
          </a:p>
        </p:txBody>
      </p:sp>
      <p:sp>
        <p:nvSpPr>
          <p:cNvPr id="3" name="Content Placeholder 2">
            <a:extLst>
              <a:ext uri="{FF2B5EF4-FFF2-40B4-BE49-F238E27FC236}">
                <a16:creationId xmlns:a16="http://schemas.microsoft.com/office/drawing/2014/main" id="{FCDE4CD7-E561-43E9-9969-94440D0AF3A2}"/>
              </a:ext>
            </a:extLst>
          </p:cNvPr>
          <p:cNvSpPr>
            <a:spLocks noGrp="1"/>
          </p:cNvSpPr>
          <p:nvPr>
            <p:ph idx="1"/>
          </p:nvPr>
        </p:nvSpPr>
        <p:spPr/>
        <p:txBody>
          <a:bodyPr/>
          <a:lstStyle/>
          <a:p>
            <a:r>
              <a:rPr lang="ro-RO" dirty="0"/>
              <a:t>Aproape toate aplicațiile folosesc mai multe </a:t>
            </a:r>
            <a:r>
              <a:rPr lang="ro-RO" dirty="0" err="1"/>
              <a:t>thread</a:t>
            </a:r>
            <a:r>
              <a:rPr lang="ro-RO" dirty="0"/>
              <a:t>-uri</a:t>
            </a:r>
          </a:p>
          <a:p>
            <a:endParaRPr lang="ro-RO" dirty="0"/>
          </a:p>
        </p:txBody>
      </p:sp>
      <p:pic>
        <p:nvPicPr>
          <p:cNvPr id="7" name="Picture 6">
            <a:extLst>
              <a:ext uri="{FF2B5EF4-FFF2-40B4-BE49-F238E27FC236}">
                <a16:creationId xmlns:a16="http://schemas.microsoft.com/office/drawing/2014/main" id="{AA963A70-8229-4B7C-9EEC-90FAE8A92B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6271" y="1985345"/>
            <a:ext cx="5677692" cy="4429743"/>
          </a:xfrm>
          <a:prstGeom prst="rect">
            <a:avLst/>
          </a:prstGeom>
        </p:spPr>
      </p:pic>
    </p:spTree>
    <p:extLst>
      <p:ext uri="{BB962C8B-B14F-4D97-AF65-F5344CB8AC3E}">
        <p14:creationId xmlns:p14="http://schemas.microsoft.com/office/powerpoint/2010/main" val="1931912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F7AA1-98E6-4A8B-9303-5D7F767C0B12}"/>
              </a:ext>
            </a:extLst>
          </p:cNvPr>
          <p:cNvSpPr>
            <a:spLocks noGrp="1"/>
          </p:cNvSpPr>
          <p:nvPr>
            <p:ph type="title"/>
          </p:nvPr>
        </p:nvSpPr>
        <p:spPr/>
        <p:txBody>
          <a:bodyPr/>
          <a:lstStyle/>
          <a:p>
            <a:r>
              <a:rPr lang="ro-RO" dirty="0"/>
              <a:t>Importanța cursului</a:t>
            </a:r>
            <a:endParaRPr lang="en-US" dirty="0"/>
          </a:p>
        </p:txBody>
      </p:sp>
      <p:pic>
        <p:nvPicPr>
          <p:cNvPr id="6" name="Picture 5">
            <a:extLst>
              <a:ext uri="{FF2B5EF4-FFF2-40B4-BE49-F238E27FC236}">
                <a16:creationId xmlns:a16="http://schemas.microsoft.com/office/drawing/2014/main" id="{727FF584-710C-4516-B493-245D2DE7EA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689" y="1251216"/>
            <a:ext cx="8583223" cy="5068007"/>
          </a:xfrm>
          <a:prstGeom prst="rect">
            <a:avLst/>
          </a:prstGeom>
        </p:spPr>
      </p:pic>
    </p:spTree>
    <p:extLst>
      <p:ext uri="{BB962C8B-B14F-4D97-AF65-F5344CB8AC3E}">
        <p14:creationId xmlns:p14="http://schemas.microsoft.com/office/powerpoint/2010/main" val="7613230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6A4F4-68E4-4C78-829F-2A3B141F6320}"/>
              </a:ext>
            </a:extLst>
          </p:cNvPr>
          <p:cNvSpPr>
            <a:spLocks noGrp="1"/>
          </p:cNvSpPr>
          <p:nvPr>
            <p:ph type="title"/>
          </p:nvPr>
        </p:nvSpPr>
        <p:spPr/>
        <p:txBody>
          <a:bodyPr/>
          <a:lstStyle/>
          <a:p>
            <a:r>
              <a:rPr lang="ro-RO" dirty="0" err="1"/>
              <a:t>Supercomputers</a:t>
            </a:r>
            <a:endParaRPr lang="en-US" dirty="0"/>
          </a:p>
        </p:txBody>
      </p:sp>
      <p:pic>
        <p:nvPicPr>
          <p:cNvPr id="11" name="Picture 10">
            <a:extLst>
              <a:ext uri="{FF2B5EF4-FFF2-40B4-BE49-F238E27FC236}">
                <a16:creationId xmlns:a16="http://schemas.microsoft.com/office/drawing/2014/main" id="{7187F0D2-EF9C-462D-B613-36E59D176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60030" y="989081"/>
            <a:ext cx="8002361" cy="5390834"/>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id="{5E6DFAD3-2122-453D-BED1-DE4F40D15E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638" y="1169850"/>
            <a:ext cx="8242724" cy="5346975"/>
          </a:xfrm>
          <a:prstGeom prst="rect">
            <a:avLst/>
          </a:prstGeom>
        </p:spPr>
      </p:pic>
    </p:spTree>
    <p:extLst>
      <p:ext uri="{BB962C8B-B14F-4D97-AF65-F5344CB8AC3E}">
        <p14:creationId xmlns:p14="http://schemas.microsoft.com/office/powerpoint/2010/main" val="2286012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10AA8-D063-4FA6-95F8-4024B4CC6F0E}"/>
              </a:ext>
            </a:extLst>
          </p:cNvPr>
          <p:cNvSpPr>
            <a:spLocks noGrp="1"/>
          </p:cNvSpPr>
          <p:nvPr>
            <p:ph type="title"/>
          </p:nvPr>
        </p:nvSpPr>
        <p:spPr/>
        <p:txBody>
          <a:bodyPr/>
          <a:lstStyle/>
          <a:p>
            <a:r>
              <a:rPr lang="ro-RO" dirty="0"/>
              <a:t>Summit</a:t>
            </a:r>
            <a:endParaRPr lang="en-US" dirty="0"/>
          </a:p>
        </p:txBody>
      </p:sp>
      <p:sp>
        <p:nvSpPr>
          <p:cNvPr id="3" name="Content Placeholder 2">
            <a:extLst>
              <a:ext uri="{FF2B5EF4-FFF2-40B4-BE49-F238E27FC236}">
                <a16:creationId xmlns:a16="http://schemas.microsoft.com/office/drawing/2014/main" id="{D28F3AEB-088A-42A9-ABCB-FD15E9B5EC94}"/>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C9F94140-5116-4753-86D3-117EB0985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560" y="1212596"/>
            <a:ext cx="6278880" cy="5023104"/>
          </a:xfrm>
          <a:prstGeom prst="rect">
            <a:avLst/>
          </a:prstGeom>
        </p:spPr>
      </p:pic>
    </p:spTree>
    <p:extLst>
      <p:ext uri="{BB962C8B-B14F-4D97-AF65-F5344CB8AC3E}">
        <p14:creationId xmlns:p14="http://schemas.microsoft.com/office/powerpoint/2010/main" val="7333467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BEEF4-2CD0-4BD5-B27B-F2CC22C6A6CF}"/>
              </a:ext>
            </a:extLst>
          </p:cNvPr>
          <p:cNvSpPr>
            <a:spLocks noGrp="1"/>
          </p:cNvSpPr>
          <p:nvPr>
            <p:ph type="title"/>
          </p:nvPr>
        </p:nvSpPr>
        <p:spPr/>
        <p:txBody>
          <a:bodyPr/>
          <a:lstStyle/>
          <a:p>
            <a:r>
              <a:rPr lang="ro-RO" dirty="0"/>
              <a:t>Sierra</a:t>
            </a:r>
            <a:endParaRPr lang="en-US" dirty="0"/>
          </a:p>
        </p:txBody>
      </p:sp>
      <p:sp>
        <p:nvSpPr>
          <p:cNvPr id="3" name="Content Placeholder 2">
            <a:extLst>
              <a:ext uri="{FF2B5EF4-FFF2-40B4-BE49-F238E27FC236}">
                <a16:creationId xmlns:a16="http://schemas.microsoft.com/office/drawing/2014/main" id="{B12A573A-0F64-4684-A03C-58C197E51790}"/>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1693115A-0982-43D7-B755-09EC9BF6CB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55483"/>
            <a:ext cx="9144000" cy="4575708"/>
          </a:xfrm>
          <a:prstGeom prst="rect">
            <a:avLst/>
          </a:prstGeom>
        </p:spPr>
      </p:pic>
    </p:spTree>
    <p:extLst>
      <p:ext uri="{BB962C8B-B14F-4D97-AF65-F5344CB8AC3E}">
        <p14:creationId xmlns:p14="http://schemas.microsoft.com/office/powerpoint/2010/main" val="16354452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A95D2-76E5-416E-A7A2-C343803F5F91}"/>
              </a:ext>
            </a:extLst>
          </p:cNvPr>
          <p:cNvSpPr>
            <a:spLocks noGrp="1"/>
          </p:cNvSpPr>
          <p:nvPr>
            <p:ph type="title"/>
          </p:nvPr>
        </p:nvSpPr>
        <p:spPr/>
        <p:txBody>
          <a:bodyPr/>
          <a:lstStyle/>
          <a:p>
            <a:r>
              <a:rPr lang="ro-RO" dirty="0" err="1"/>
              <a:t>Sunway</a:t>
            </a:r>
            <a:r>
              <a:rPr lang="ro-RO" dirty="0"/>
              <a:t> </a:t>
            </a:r>
            <a:r>
              <a:rPr lang="ro-RO" dirty="0" err="1"/>
              <a:t>TaihuLight</a:t>
            </a:r>
            <a:endParaRPr lang="en-US" dirty="0"/>
          </a:p>
        </p:txBody>
      </p:sp>
      <p:sp>
        <p:nvSpPr>
          <p:cNvPr id="3" name="Content Placeholder 2">
            <a:extLst>
              <a:ext uri="{FF2B5EF4-FFF2-40B4-BE49-F238E27FC236}">
                <a16:creationId xmlns:a16="http://schemas.microsoft.com/office/drawing/2014/main" id="{050B3D50-24A0-47B6-8B58-5C275EAE5D9A}"/>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CDA6154C-A091-4595-9A07-8526FBA4B6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85278"/>
            <a:ext cx="9144000" cy="4087443"/>
          </a:xfrm>
          <a:prstGeom prst="rect">
            <a:avLst/>
          </a:prstGeom>
        </p:spPr>
      </p:pic>
    </p:spTree>
    <p:extLst>
      <p:ext uri="{BB962C8B-B14F-4D97-AF65-F5344CB8AC3E}">
        <p14:creationId xmlns:p14="http://schemas.microsoft.com/office/powerpoint/2010/main" val="34240300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3F38ED30-6807-4C93-B632-3C556619CC3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9926" y="1953307"/>
            <a:ext cx="8384146" cy="1944881"/>
          </a:xfrm>
        </p:spPr>
      </p:pic>
      <p:pic>
        <p:nvPicPr>
          <p:cNvPr id="12" name="Picture 11">
            <a:extLst>
              <a:ext uri="{FF2B5EF4-FFF2-40B4-BE49-F238E27FC236}">
                <a16:creationId xmlns:a16="http://schemas.microsoft.com/office/drawing/2014/main" id="{252330A2-4EB2-44E2-BD79-6C28F5F534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6874" y="416945"/>
            <a:ext cx="2370251" cy="1055051"/>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EF5F908D-6009-4DEE-B529-81B9E7D722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613" y="4379500"/>
            <a:ext cx="8812772" cy="1591781"/>
          </a:xfrm>
          <a:prstGeom prst="rect">
            <a:avLst/>
          </a:prstGeom>
        </p:spPr>
      </p:pic>
      <p:sp>
        <p:nvSpPr>
          <p:cNvPr id="7" name="TextBox 6">
            <a:extLst>
              <a:ext uri="{FF2B5EF4-FFF2-40B4-BE49-F238E27FC236}">
                <a16:creationId xmlns:a16="http://schemas.microsoft.com/office/drawing/2014/main" id="{99E00E50-CBD8-46EF-809B-D92379B3BFB9}"/>
              </a:ext>
            </a:extLst>
          </p:cNvPr>
          <p:cNvSpPr txBox="1"/>
          <p:nvPr/>
        </p:nvSpPr>
        <p:spPr>
          <a:xfrm>
            <a:off x="3193961" y="2163651"/>
            <a:ext cx="870751" cy="461665"/>
          </a:xfrm>
          <a:prstGeom prst="rect">
            <a:avLst/>
          </a:prstGeom>
          <a:noFill/>
        </p:spPr>
        <p:txBody>
          <a:bodyPr wrap="none" rtlCol="0">
            <a:spAutoFit/>
          </a:bodyPr>
          <a:lstStyle/>
          <a:p>
            <a:r>
              <a:rPr lang="ro-RO" sz="2400" b="1" dirty="0">
                <a:solidFill>
                  <a:schemeClr val="bg1"/>
                </a:solidFill>
              </a:rPr>
              <a:t>2018</a:t>
            </a:r>
            <a:endParaRPr lang="en-US" sz="2400" b="1" dirty="0">
              <a:solidFill>
                <a:schemeClr val="bg1"/>
              </a:solidFill>
            </a:endParaRPr>
          </a:p>
        </p:txBody>
      </p:sp>
      <p:sp>
        <p:nvSpPr>
          <p:cNvPr id="11" name="TextBox 10">
            <a:extLst>
              <a:ext uri="{FF2B5EF4-FFF2-40B4-BE49-F238E27FC236}">
                <a16:creationId xmlns:a16="http://schemas.microsoft.com/office/drawing/2014/main" id="{360056B9-6E5E-4906-AA34-0757C0313507}"/>
              </a:ext>
            </a:extLst>
          </p:cNvPr>
          <p:cNvSpPr txBox="1"/>
          <p:nvPr/>
        </p:nvSpPr>
        <p:spPr>
          <a:xfrm>
            <a:off x="2792210" y="4556975"/>
            <a:ext cx="870751" cy="461665"/>
          </a:xfrm>
          <a:prstGeom prst="rect">
            <a:avLst/>
          </a:prstGeom>
          <a:noFill/>
        </p:spPr>
        <p:txBody>
          <a:bodyPr wrap="none" rtlCol="0">
            <a:spAutoFit/>
          </a:bodyPr>
          <a:lstStyle/>
          <a:p>
            <a:r>
              <a:rPr lang="ro-RO" sz="2400" b="1" dirty="0">
                <a:solidFill>
                  <a:schemeClr val="bg1"/>
                </a:solidFill>
              </a:rPr>
              <a:t>2019</a:t>
            </a:r>
            <a:endParaRPr lang="en-US" sz="2400" b="1" dirty="0">
              <a:solidFill>
                <a:schemeClr val="bg1"/>
              </a:solidFill>
            </a:endParaRPr>
          </a:p>
        </p:txBody>
      </p:sp>
    </p:spTree>
    <p:extLst>
      <p:ext uri="{BB962C8B-B14F-4D97-AF65-F5344CB8AC3E}">
        <p14:creationId xmlns:p14="http://schemas.microsoft.com/office/powerpoint/2010/main" val="17415402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617E4-B2DF-4202-A942-D5B426391336}"/>
              </a:ext>
            </a:extLst>
          </p:cNvPr>
          <p:cNvSpPr>
            <a:spLocks noGrp="1"/>
          </p:cNvSpPr>
          <p:nvPr>
            <p:ph type="title"/>
          </p:nvPr>
        </p:nvSpPr>
        <p:spPr/>
        <p:txBody>
          <a:bodyPr/>
          <a:lstStyle/>
          <a:p>
            <a:r>
              <a:rPr lang="ro-RO" dirty="0"/>
              <a:t>Algoritmi Paraleli/Distribuiți </a:t>
            </a:r>
            <a:r>
              <a:rPr lang="ro-RO" dirty="0" err="1"/>
              <a:t>vs</a:t>
            </a:r>
            <a:r>
              <a:rPr lang="ro-RO" dirty="0"/>
              <a:t> Secvențiali</a:t>
            </a:r>
            <a:endParaRPr lang="en-US" dirty="0"/>
          </a:p>
        </p:txBody>
      </p:sp>
      <p:pic>
        <p:nvPicPr>
          <p:cNvPr id="5" name="Picture 2" descr="C:\Users\cipsm\Desktop\Construct_Sequential.png">
            <a:extLst>
              <a:ext uri="{FF2B5EF4-FFF2-40B4-BE49-F238E27FC236}">
                <a16:creationId xmlns:a16="http://schemas.microsoft.com/office/drawing/2014/main" id="{036995E6-B3DE-4A3A-9AF6-4B3D255FE3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19432"/>
            <a:ext cx="3419872" cy="321913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2A129800-071C-4ED4-A5DB-526AB9E15B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9720" y="1245384"/>
            <a:ext cx="3125378" cy="19093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a:extLst>
              <a:ext uri="{FF2B5EF4-FFF2-40B4-BE49-F238E27FC236}">
                <a16:creationId xmlns:a16="http://schemas.microsoft.com/office/drawing/2014/main" id="{7AC6C40D-7A95-4079-A369-AEA436B957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9720" y="3287710"/>
            <a:ext cx="3403278" cy="2947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38953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84C26-7E72-43C1-B904-1CE15EE6D549}"/>
              </a:ext>
            </a:extLst>
          </p:cNvPr>
          <p:cNvSpPr>
            <a:spLocks noGrp="1"/>
          </p:cNvSpPr>
          <p:nvPr>
            <p:ph type="title"/>
          </p:nvPr>
        </p:nvSpPr>
        <p:spPr/>
        <p:txBody>
          <a:bodyPr/>
          <a:lstStyle/>
          <a:p>
            <a:r>
              <a:rPr lang="en-US" dirty="0"/>
              <a:t>Despre curs</a:t>
            </a:r>
          </a:p>
        </p:txBody>
      </p:sp>
      <p:sp>
        <p:nvSpPr>
          <p:cNvPr id="5" name="Rectangle 4">
            <a:extLst>
              <a:ext uri="{FF2B5EF4-FFF2-40B4-BE49-F238E27FC236}">
                <a16:creationId xmlns:a16="http://schemas.microsoft.com/office/drawing/2014/main" id="{80542398-C7B5-49BB-BE26-0C7CDCDFF5EE}"/>
              </a:ext>
            </a:extLst>
          </p:cNvPr>
          <p:cNvSpPr>
            <a:spLocks noGrp="1" noChangeArrowheads="1"/>
          </p:cNvSpPr>
          <p:nvPr/>
        </p:nvSpPr>
        <p:spPr bwMode="auto">
          <a:xfrm>
            <a:off x="322262" y="1635794"/>
            <a:ext cx="8507413"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Font typeface="Times"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Wingdings" pitchFamily="2" charset="2"/>
              <a:buChar char="w"/>
              <a:defRPr sz="2800">
                <a:solidFill>
                  <a:schemeClr val="tx1"/>
                </a:solidFill>
                <a:latin typeface="+mn-lt"/>
              </a:defRPr>
            </a:lvl2pPr>
            <a:lvl3pPr marL="1085850" indent="-228600" algn="l" rtl="0" eaLnBrk="0" fontAlgn="base" hangingPunct="0">
              <a:spcBef>
                <a:spcPct val="20000"/>
              </a:spcBef>
              <a:spcAft>
                <a:spcPct val="0"/>
              </a:spcAft>
              <a:buClr>
                <a:schemeClr val="accent1"/>
              </a:buClr>
              <a:buFont typeface="Wingdings" pitchFamily="2" charset="2"/>
              <a:buChar char="§"/>
              <a:defRPr sz="2400">
                <a:solidFill>
                  <a:schemeClr val="tx1"/>
                </a:solidFill>
                <a:latin typeface="+mn-lt"/>
              </a:defRPr>
            </a:lvl3pPr>
            <a:lvl4pPr marL="1428750" indent="-228600" algn="l" rtl="0" eaLnBrk="0" fontAlgn="base" hangingPunct="0">
              <a:spcBef>
                <a:spcPct val="20000"/>
              </a:spcBef>
              <a:spcAft>
                <a:spcPct val="0"/>
              </a:spcAft>
              <a:buClr>
                <a:schemeClr val="accent2"/>
              </a:buClr>
              <a:buFont typeface="Times" charset="0"/>
              <a:buChar char="•"/>
              <a:defRPr sz="2000">
                <a:solidFill>
                  <a:schemeClr val="tx1"/>
                </a:solidFill>
                <a:latin typeface="+mn-lt"/>
              </a:defRPr>
            </a:lvl4pPr>
            <a:lvl5pPr marL="1771650" indent="-228600" algn="l" rtl="0" eaLnBrk="0" fontAlgn="base" hangingPunct="0">
              <a:spcBef>
                <a:spcPct val="20000"/>
              </a:spcBef>
              <a:spcAft>
                <a:spcPct val="0"/>
              </a:spcAft>
              <a:buClr>
                <a:schemeClr val="tx2"/>
              </a:buClr>
              <a:buFont typeface="Wingdings" pitchFamily="2" charset="2"/>
              <a:buChar char="§"/>
              <a:defRPr sz="2000">
                <a:solidFill>
                  <a:schemeClr val="tx1"/>
                </a:solidFill>
                <a:latin typeface="+mn-lt"/>
              </a:defRPr>
            </a:lvl5pPr>
            <a:lvl6pPr marL="22288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6pPr>
            <a:lvl7pPr marL="26860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7pPr>
            <a:lvl8pPr marL="31432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8pPr>
            <a:lvl9pPr marL="36004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9pPr>
          </a:lstStyle>
          <a:p>
            <a:pPr>
              <a:lnSpc>
                <a:spcPct val="90000"/>
              </a:lnSpc>
              <a:spcAft>
                <a:spcPts val="600"/>
              </a:spcAft>
            </a:pPr>
            <a:r>
              <a:rPr lang="ro-RO" sz="2400" dirty="0"/>
              <a:t>Interactivitate – dialog</a:t>
            </a:r>
          </a:p>
          <a:p>
            <a:pPr>
              <a:lnSpc>
                <a:spcPct val="90000"/>
              </a:lnSpc>
              <a:spcAft>
                <a:spcPts val="600"/>
              </a:spcAft>
            </a:pPr>
            <a:r>
              <a:rPr lang="ro-RO" sz="2400" dirty="0"/>
              <a:t>Open-</a:t>
            </a:r>
            <a:r>
              <a:rPr lang="ro-RO" sz="2400" dirty="0" err="1"/>
              <a:t>office</a:t>
            </a:r>
            <a:r>
              <a:rPr lang="ro-RO" sz="2400" dirty="0"/>
              <a:t>: </a:t>
            </a:r>
            <a:r>
              <a:rPr lang="ro-RO" sz="2400" dirty="0">
                <a:solidFill>
                  <a:srgbClr val="FF0000"/>
                </a:solidFill>
              </a:rPr>
              <a:t>????, PRECIS 605</a:t>
            </a:r>
          </a:p>
          <a:p>
            <a:pPr>
              <a:lnSpc>
                <a:spcPct val="90000"/>
              </a:lnSpc>
              <a:spcAft>
                <a:spcPts val="600"/>
              </a:spcAft>
            </a:pPr>
            <a:r>
              <a:rPr lang="ro-RO" sz="2400" dirty="0"/>
              <a:t>Regulament afișat pe pagina cursului</a:t>
            </a:r>
          </a:p>
          <a:p>
            <a:pPr lvl="1">
              <a:lnSpc>
                <a:spcPct val="90000"/>
              </a:lnSpc>
              <a:spcAft>
                <a:spcPts val="600"/>
              </a:spcAft>
            </a:pPr>
            <a:r>
              <a:rPr lang="ro-RO" sz="2000" dirty="0"/>
              <a:t>Forma de evaluare a examenului final poate fi decisă/schimbată de către titularul de curs, în funcție de un context specific. Forma de evaluare poate fi: scris sau oral. </a:t>
            </a:r>
          </a:p>
          <a:p>
            <a:pPr>
              <a:lnSpc>
                <a:spcPct val="90000"/>
              </a:lnSpc>
              <a:spcAft>
                <a:spcPts val="600"/>
              </a:spcAft>
            </a:pPr>
            <a:r>
              <a:rPr lang="ro-RO" sz="2400" dirty="0"/>
              <a:t>Punctajele obținute pe parcurs sau examen se pot păstra pentru un an universitar (nu acumulare)</a:t>
            </a:r>
          </a:p>
          <a:p>
            <a:pPr>
              <a:lnSpc>
                <a:spcPct val="90000"/>
              </a:lnSpc>
              <a:spcAft>
                <a:spcPts val="600"/>
              </a:spcAft>
            </a:pPr>
            <a:r>
              <a:rPr lang="ro-RO" sz="2400" dirty="0"/>
              <a:t>Temele se pot trimite doar pe parcursul primului semestru universitar</a:t>
            </a:r>
          </a:p>
        </p:txBody>
      </p:sp>
      <p:sp>
        <p:nvSpPr>
          <p:cNvPr id="6" name="TextBox 7">
            <a:extLst>
              <a:ext uri="{FF2B5EF4-FFF2-40B4-BE49-F238E27FC236}">
                <a16:creationId xmlns:a16="http://schemas.microsoft.com/office/drawing/2014/main" id="{1B894284-A2F1-4A3D-845C-CC5E552CD017}"/>
              </a:ext>
            </a:extLst>
          </p:cNvPr>
          <p:cNvSpPr txBox="1"/>
          <p:nvPr/>
        </p:nvSpPr>
        <p:spPr>
          <a:xfrm>
            <a:off x="5949950" y="1677069"/>
            <a:ext cx="2808287" cy="461665"/>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defPPr>
              <a:defRPr lang="en-US"/>
            </a:defPPr>
            <a:lvl1pPr algn="l" rtl="0" eaLnBrk="0" fontAlgn="base" hangingPunct="0">
              <a:spcBef>
                <a:spcPct val="0"/>
              </a:spcBef>
              <a:spcAft>
                <a:spcPct val="0"/>
              </a:spcAft>
              <a:defRPr sz="2400" kern="1200">
                <a:solidFill>
                  <a:schemeClr val="dk1"/>
                </a:solidFill>
                <a:latin typeface="+mn-lt"/>
                <a:ea typeface="+mn-ea"/>
                <a:cs typeface="+mn-cs"/>
              </a:defRPr>
            </a:lvl1pPr>
            <a:lvl2pPr marL="457200" algn="l" rtl="0" eaLnBrk="0" fontAlgn="base" hangingPunct="0">
              <a:spcBef>
                <a:spcPct val="0"/>
              </a:spcBef>
              <a:spcAft>
                <a:spcPct val="0"/>
              </a:spcAft>
              <a:defRPr sz="2400" kern="1200">
                <a:solidFill>
                  <a:schemeClr val="dk1"/>
                </a:solidFill>
                <a:latin typeface="+mn-lt"/>
                <a:ea typeface="+mn-ea"/>
                <a:cs typeface="+mn-cs"/>
              </a:defRPr>
            </a:lvl2pPr>
            <a:lvl3pPr marL="914400" algn="l" rtl="0" eaLnBrk="0" fontAlgn="base" hangingPunct="0">
              <a:spcBef>
                <a:spcPct val="0"/>
              </a:spcBef>
              <a:spcAft>
                <a:spcPct val="0"/>
              </a:spcAft>
              <a:defRPr sz="2400" kern="1200">
                <a:solidFill>
                  <a:schemeClr val="dk1"/>
                </a:solidFill>
                <a:latin typeface="+mn-lt"/>
                <a:ea typeface="+mn-ea"/>
                <a:cs typeface="+mn-cs"/>
              </a:defRPr>
            </a:lvl3pPr>
            <a:lvl4pPr marL="1371600" algn="l" rtl="0" eaLnBrk="0" fontAlgn="base" hangingPunct="0">
              <a:spcBef>
                <a:spcPct val="0"/>
              </a:spcBef>
              <a:spcAft>
                <a:spcPct val="0"/>
              </a:spcAft>
              <a:defRPr sz="2400" kern="1200">
                <a:solidFill>
                  <a:schemeClr val="dk1"/>
                </a:solidFill>
                <a:latin typeface="+mn-lt"/>
                <a:ea typeface="+mn-ea"/>
                <a:cs typeface="+mn-cs"/>
              </a:defRPr>
            </a:lvl4pPr>
            <a:lvl5pPr marL="1828800" algn="l" rtl="0" eaLnBrk="0" fontAlgn="base" hangingPunct="0">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defRPr/>
            </a:pPr>
            <a:r>
              <a:rPr lang="en-US" dirty="0" err="1"/>
              <a:t>Vineri</a:t>
            </a:r>
            <a:r>
              <a:rPr lang="en-US" dirty="0"/>
              <a:t>, 9-11 AM</a:t>
            </a:r>
          </a:p>
        </p:txBody>
      </p:sp>
      <p:cxnSp>
        <p:nvCxnSpPr>
          <p:cNvPr id="7" name="Straight Arrow Connector 6">
            <a:extLst>
              <a:ext uri="{FF2B5EF4-FFF2-40B4-BE49-F238E27FC236}">
                <a16:creationId xmlns:a16="http://schemas.microsoft.com/office/drawing/2014/main" id="{7DE32158-9C6B-43AE-8D72-DAB34A0A0411}"/>
              </a:ext>
            </a:extLst>
          </p:cNvPr>
          <p:cNvCxnSpPr/>
          <p:nvPr/>
        </p:nvCxnSpPr>
        <p:spPr bwMode="auto">
          <a:xfrm flipH="1">
            <a:off x="3716338" y="1905336"/>
            <a:ext cx="2233612" cy="202554"/>
          </a:xfrm>
          <a:prstGeom prst="straightConnector1">
            <a:avLst/>
          </a:prstGeom>
          <a:ln>
            <a:headEnd type="none" w="med" len="med"/>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16561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6A4F4-68E4-4C78-829F-2A3B141F6320}"/>
              </a:ext>
            </a:extLst>
          </p:cNvPr>
          <p:cNvSpPr>
            <a:spLocks noGrp="1"/>
          </p:cNvSpPr>
          <p:nvPr>
            <p:ph type="title"/>
          </p:nvPr>
        </p:nvSpPr>
        <p:spPr/>
        <p:txBody>
          <a:bodyPr/>
          <a:lstStyle/>
          <a:p>
            <a:r>
              <a:rPr lang="ro-RO" dirty="0"/>
              <a:t>Resurse fizice</a:t>
            </a:r>
            <a:endParaRPr lang="en-US" dirty="0"/>
          </a:p>
        </p:txBody>
      </p:sp>
      <p:sp>
        <p:nvSpPr>
          <p:cNvPr id="3" name="Content Placeholder 2">
            <a:extLst>
              <a:ext uri="{FF2B5EF4-FFF2-40B4-BE49-F238E27FC236}">
                <a16:creationId xmlns:a16="http://schemas.microsoft.com/office/drawing/2014/main" id="{E14C7BB2-BB62-446D-B1A6-1BD2A93F9721}"/>
              </a:ext>
            </a:extLst>
          </p:cNvPr>
          <p:cNvSpPr>
            <a:spLocks noGrp="1"/>
          </p:cNvSpPr>
          <p:nvPr>
            <p:ph idx="1"/>
          </p:nvPr>
        </p:nvSpPr>
        <p:spPr/>
        <p:txBody>
          <a:bodyPr/>
          <a:lstStyle/>
          <a:p>
            <a:r>
              <a:rPr lang="ro-RO" dirty="0"/>
              <a:t>Procesor – </a:t>
            </a:r>
            <a:r>
              <a:rPr lang="ro-RO" dirty="0" err="1"/>
              <a:t>multi-core</a:t>
            </a:r>
            <a:r>
              <a:rPr lang="ro-RO" dirty="0"/>
              <a:t> – </a:t>
            </a:r>
            <a:r>
              <a:rPr lang="en-US" dirty="0"/>
              <a:t>2</a:t>
            </a:r>
            <a:r>
              <a:rPr lang="ro-RO" dirty="0"/>
              <a:t>8 </a:t>
            </a:r>
            <a:r>
              <a:rPr lang="ro-RO" dirty="0" err="1"/>
              <a:t>core</a:t>
            </a:r>
            <a:r>
              <a:rPr lang="ro-RO" dirty="0"/>
              <a:t>-uri</a:t>
            </a:r>
          </a:p>
          <a:p>
            <a:endParaRPr lang="ro-RO" dirty="0"/>
          </a:p>
          <a:p>
            <a:endParaRPr lang="ro-RO" dirty="0"/>
          </a:p>
          <a:p>
            <a:endParaRPr lang="ro-RO" dirty="0"/>
          </a:p>
          <a:p>
            <a:r>
              <a:rPr lang="ro-RO" dirty="0"/>
              <a:t>Cluster</a:t>
            </a:r>
          </a:p>
          <a:p>
            <a:endParaRPr lang="ro-RO" dirty="0"/>
          </a:p>
          <a:p>
            <a:endParaRPr lang="ro-RO" dirty="0"/>
          </a:p>
          <a:p>
            <a:endParaRPr lang="ro-RO" dirty="0"/>
          </a:p>
          <a:p>
            <a:endParaRPr lang="ro-RO" dirty="0"/>
          </a:p>
          <a:p>
            <a:r>
              <a:rPr lang="ro-RO" dirty="0"/>
              <a:t>Grid/Cloud</a:t>
            </a:r>
          </a:p>
          <a:p>
            <a:endParaRPr lang="ro-RO" dirty="0"/>
          </a:p>
        </p:txBody>
      </p:sp>
      <p:pic>
        <p:nvPicPr>
          <p:cNvPr id="10" name="Picture 9">
            <a:extLst>
              <a:ext uri="{FF2B5EF4-FFF2-40B4-BE49-F238E27FC236}">
                <a16:creationId xmlns:a16="http://schemas.microsoft.com/office/drawing/2014/main" id="{86D35E25-F6D5-4B35-9B87-2D9C38D13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2760" y="1050974"/>
            <a:ext cx="1437640" cy="1437640"/>
          </a:xfrm>
          <a:prstGeom prst="rect">
            <a:avLst/>
          </a:prstGeom>
        </p:spPr>
      </p:pic>
      <p:pic>
        <p:nvPicPr>
          <p:cNvPr id="12" name="Picture 11">
            <a:extLst>
              <a:ext uri="{FF2B5EF4-FFF2-40B4-BE49-F238E27FC236}">
                <a16:creationId xmlns:a16="http://schemas.microsoft.com/office/drawing/2014/main" id="{E5E88EC3-921B-4FE2-AAE0-2096E7EF61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11521" y="2585914"/>
            <a:ext cx="2859722" cy="1907434"/>
          </a:xfrm>
          <a:prstGeom prst="rect">
            <a:avLst/>
          </a:prstGeom>
        </p:spPr>
      </p:pic>
      <p:pic>
        <p:nvPicPr>
          <p:cNvPr id="13" name="Picture 8" descr="grid">
            <a:extLst>
              <a:ext uri="{FF2B5EF4-FFF2-40B4-BE49-F238E27FC236}">
                <a16:creationId xmlns:a16="http://schemas.microsoft.com/office/drawing/2014/main" id="{879BF611-D25E-4292-AD76-02A4FE864C9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97488" y="4699000"/>
            <a:ext cx="3505200" cy="171608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01301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5E87-B783-4F25-A773-06139E15FD36}"/>
              </a:ext>
            </a:extLst>
          </p:cNvPr>
          <p:cNvSpPr>
            <a:spLocks noGrp="1"/>
          </p:cNvSpPr>
          <p:nvPr>
            <p:ph type="title"/>
          </p:nvPr>
        </p:nvSpPr>
        <p:spPr/>
        <p:txBody>
          <a:bodyPr/>
          <a:lstStyle/>
          <a:p>
            <a:r>
              <a:rPr lang="ro-RO" dirty="0"/>
              <a:t>Taxonomia </a:t>
            </a:r>
            <a:r>
              <a:rPr lang="ro-RO" dirty="0" err="1"/>
              <a:t>Flynn</a:t>
            </a:r>
            <a:endParaRPr lang="en-US" dirty="0"/>
          </a:p>
        </p:txBody>
      </p:sp>
      <p:pic>
        <p:nvPicPr>
          <p:cNvPr id="8" name="Picture 7">
            <a:extLst>
              <a:ext uri="{FF2B5EF4-FFF2-40B4-BE49-F238E27FC236}">
                <a16:creationId xmlns:a16="http://schemas.microsoft.com/office/drawing/2014/main" id="{FC200EB4-8492-4863-94A7-6A3F416561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22964"/>
            <a:ext cx="9002381" cy="4734586"/>
          </a:xfrm>
          <a:prstGeom prst="rect">
            <a:avLst/>
          </a:prstGeom>
        </p:spPr>
      </p:pic>
      <p:pic>
        <p:nvPicPr>
          <p:cNvPr id="10" name="Picture 9">
            <a:extLst>
              <a:ext uri="{FF2B5EF4-FFF2-40B4-BE49-F238E27FC236}">
                <a16:creationId xmlns:a16="http://schemas.microsoft.com/office/drawing/2014/main" id="{160F303D-0064-4924-8700-C9270B3DBF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8549" y="2574480"/>
            <a:ext cx="3201126" cy="3724946"/>
          </a:xfrm>
          <a:prstGeom prst="rect">
            <a:avLst/>
          </a:prstGeom>
        </p:spPr>
      </p:pic>
    </p:spTree>
    <p:extLst>
      <p:ext uri="{BB962C8B-B14F-4D97-AF65-F5344CB8AC3E}">
        <p14:creationId xmlns:p14="http://schemas.microsoft.com/office/powerpoint/2010/main" val="31620475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435E87-B783-4F25-A773-06139E15FD36}"/>
              </a:ext>
            </a:extLst>
          </p:cNvPr>
          <p:cNvSpPr>
            <a:spLocks noGrp="1"/>
          </p:cNvSpPr>
          <p:nvPr>
            <p:ph type="title"/>
          </p:nvPr>
        </p:nvSpPr>
        <p:spPr/>
        <p:txBody>
          <a:bodyPr/>
          <a:lstStyle/>
          <a:p>
            <a:r>
              <a:rPr lang="ro-RO" dirty="0"/>
              <a:t>Taxonomia </a:t>
            </a:r>
            <a:r>
              <a:rPr lang="ro-RO" dirty="0" err="1"/>
              <a:t>Flynn</a:t>
            </a:r>
            <a:endParaRPr lang="en-US" dirty="0"/>
          </a:p>
        </p:txBody>
      </p:sp>
      <p:sp>
        <p:nvSpPr>
          <p:cNvPr id="3" name="Content Placeholder 2">
            <a:extLst>
              <a:ext uri="{FF2B5EF4-FFF2-40B4-BE49-F238E27FC236}">
                <a16:creationId xmlns:a16="http://schemas.microsoft.com/office/drawing/2014/main" id="{D8E55A74-EA14-488A-A45A-25C1A867A44B}"/>
              </a:ext>
            </a:extLst>
          </p:cNvPr>
          <p:cNvSpPr>
            <a:spLocks noGrp="1"/>
          </p:cNvSpPr>
          <p:nvPr>
            <p:ph idx="1"/>
          </p:nvPr>
        </p:nvSpPr>
        <p:spPr>
          <a:xfrm>
            <a:off x="304800" y="1134812"/>
            <a:ext cx="8524875" cy="5091113"/>
          </a:xfrm>
        </p:spPr>
        <p:txBody>
          <a:bodyPr/>
          <a:lstStyle/>
          <a:p>
            <a:r>
              <a:rPr lang="en-US" dirty="0"/>
              <a:t>SISD</a:t>
            </a:r>
            <a:endParaRPr lang="ro-RO" dirty="0"/>
          </a:p>
          <a:p>
            <a:pPr lvl="1"/>
            <a:r>
              <a:rPr lang="en-US" dirty="0"/>
              <a:t>Single Instruction Stream, Single Data Stream</a:t>
            </a:r>
            <a:endParaRPr lang="ro-RO" dirty="0"/>
          </a:p>
          <a:p>
            <a:pPr lvl="1"/>
            <a:r>
              <a:rPr lang="ro-RO" dirty="0"/>
              <a:t>Calculatorul Clasic </a:t>
            </a:r>
            <a:r>
              <a:rPr lang="ro-RO" dirty="0" err="1"/>
              <a:t>one-core</a:t>
            </a:r>
            <a:endParaRPr lang="en-US" dirty="0"/>
          </a:p>
          <a:p>
            <a:r>
              <a:rPr lang="en-US" dirty="0"/>
              <a:t>SIMD</a:t>
            </a:r>
            <a:endParaRPr lang="ro-RO" dirty="0"/>
          </a:p>
          <a:p>
            <a:pPr lvl="1"/>
            <a:r>
              <a:rPr lang="en-US" dirty="0"/>
              <a:t>Single Instruction Stream, Multiple Data Streams</a:t>
            </a:r>
            <a:endParaRPr lang="ro-RO" dirty="0"/>
          </a:p>
          <a:p>
            <a:pPr lvl="1"/>
            <a:r>
              <a:rPr lang="ro-RO" dirty="0"/>
              <a:t>Suportul SSE; procesoare GPU</a:t>
            </a:r>
            <a:endParaRPr lang="en-US" dirty="0"/>
          </a:p>
          <a:p>
            <a:r>
              <a:rPr lang="en-US" dirty="0"/>
              <a:t>MISD</a:t>
            </a:r>
            <a:endParaRPr lang="ro-RO" dirty="0"/>
          </a:p>
          <a:p>
            <a:pPr lvl="1"/>
            <a:r>
              <a:rPr lang="en-US" dirty="0"/>
              <a:t>Multi</a:t>
            </a:r>
            <a:r>
              <a:rPr lang="ro-RO" dirty="0"/>
              <a:t>p</a:t>
            </a:r>
            <a:r>
              <a:rPr lang="en-US" dirty="0"/>
              <a:t>le Instruction Streams, Single Data Stream</a:t>
            </a:r>
            <a:endParaRPr lang="ro-RO" dirty="0"/>
          </a:p>
          <a:p>
            <a:pPr lvl="1"/>
            <a:r>
              <a:rPr lang="ro-RO" dirty="0"/>
              <a:t>Sisteme specializate</a:t>
            </a:r>
          </a:p>
          <a:p>
            <a:r>
              <a:rPr lang="en-US" dirty="0"/>
              <a:t>MIMD</a:t>
            </a:r>
            <a:endParaRPr lang="ro-RO" dirty="0"/>
          </a:p>
          <a:p>
            <a:pPr lvl="1"/>
            <a:r>
              <a:rPr lang="en-US" dirty="0"/>
              <a:t>Multiple Instruction Streams, Multiple Data Streams</a:t>
            </a:r>
            <a:endParaRPr lang="ro-RO" dirty="0"/>
          </a:p>
          <a:p>
            <a:pPr lvl="1"/>
            <a:r>
              <a:rPr lang="ro-RO" dirty="0"/>
              <a:t>Procesoare actuale (ce aveți acasă și în buzunar)</a:t>
            </a:r>
            <a:endParaRPr lang="en-US" dirty="0"/>
          </a:p>
          <a:p>
            <a:pPr marL="361950" lvl="1" indent="0">
              <a:buNone/>
            </a:pPr>
            <a:endParaRPr lang="en-US" dirty="0"/>
          </a:p>
        </p:txBody>
      </p:sp>
    </p:spTree>
    <p:extLst>
      <p:ext uri="{BB962C8B-B14F-4D97-AF65-F5344CB8AC3E}">
        <p14:creationId xmlns:p14="http://schemas.microsoft.com/office/powerpoint/2010/main" val="2002666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14E37-593D-4F4A-A2A9-D7FB5B67CD0C}"/>
              </a:ext>
            </a:extLst>
          </p:cNvPr>
          <p:cNvSpPr>
            <a:spLocks noGrp="1"/>
          </p:cNvSpPr>
          <p:nvPr>
            <p:ph type="title"/>
          </p:nvPr>
        </p:nvSpPr>
        <p:spPr/>
        <p:txBody>
          <a:bodyPr/>
          <a:lstStyle/>
          <a:p>
            <a:r>
              <a:rPr lang="ro-RO" dirty="0"/>
              <a:t>SISD</a:t>
            </a:r>
            <a:endParaRPr lang="en-US" dirty="0"/>
          </a:p>
        </p:txBody>
      </p:sp>
      <p:sp>
        <p:nvSpPr>
          <p:cNvPr id="3" name="Content Placeholder 2">
            <a:extLst>
              <a:ext uri="{FF2B5EF4-FFF2-40B4-BE49-F238E27FC236}">
                <a16:creationId xmlns:a16="http://schemas.microsoft.com/office/drawing/2014/main" id="{625E152B-87E2-429C-9420-5FD6B44063FE}"/>
              </a:ext>
            </a:extLst>
          </p:cNvPr>
          <p:cNvSpPr>
            <a:spLocks noGrp="1"/>
          </p:cNvSpPr>
          <p:nvPr>
            <p:ph idx="1"/>
          </p:nvPr>
        </p:nvSpPr>
        <p:spPr/>
        <p:txBody>
          <a:bodyPr/>
          <a:lstStyle/>
          <a:p>
            <a:r>
              <a:rPr lang="en-US" dirty="0"/>
              <a:t>Model </a:t>
            </a:r>
            <a:r>
              <a:rPr lang="en-US" dirty="0" err="1"/>
              <a:t>clasic</a:t>
            </a:r>
            <a:r>
              <a:rPr lang="en-US" dirty="0"/>
              <a:t> </a:t>
            </a:r>
            <a:r>
              <a:rPr lang="ro-RO" dirty="0"/>
              <a:t>Arhitectura </a:t>
            </a:r>
            <a:r>
              <a:rPr lang="en-US" i="1" dirty="0"/>
              <a:t>von Neumann</a:t>
            </a:r>
            <a:endParaRPr lang="en-US" dirty="0"/>
          </a:p>
          <a:p>
            <a:endParaRPr lang="en-US" dirty="0"/>
          </a:p>
        </p:txBody>
      </p:sp>
      <p:pic>
        <p:nvPicPr>
          <p:cNvPr id="29" name="Picture 7">
            <a:extLst>
              <a:ext uri="{FF2B5EF4-FFF2-40B4-BE49-F238E27FC236}">
                <a16:creationId xmlns:a16="http://schemas.microsoft.com/office/drawing/2014/main" id="{0BC3CB8B-A08F-4E85-AE2C-87A61C29A6A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24997" y="2580445"/>
            <a:ext cx="17907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Rounded Rectangle 1">
            <a:extLst>
              <a:ext uri="{FF2B5EF4-FFF2-40B4-BE49-F238E27FC236}">
                <a16:creationId xmlns:a16="http://schemas.microsoft.com/office/drawing/2014/main" id="{87087D89-67B8-469A-AC3C-260E2DF6C4AB}"/>
              </a:ext>
            </a:extLst>
          </p:cNvPr>
          <p:cNvSpPr/>
          <p:nvPr/>
        </p:nvSpPr>
        <p:spPr bwMode="auto">
          <a:xfrm>
            <a:off x="314325" y="2686931"/>
            <a:ext cx="1224136" cy="2016224"/>
          </a:xfrm>
          <a:prstGeom prst="roundRect">
            <a:avLst/>
          </a:prstGeom>
          <a:gradFill rotWithShape="1">
            <a:gsLst>
              <a:gs pos="0">
                <a:srgbClr val="F06157">
                  <a:shade val="51000"/>
                  <a:satMod val="130000"/>
                </a:srgbClr>
              </a:gs>
              <a:gs pos="80000">
                <a:srgbClr val="F06157">
                  <a:shade val="93000"/>
                  <a:satMod val="130000"/>
                </a:srgbClr>
              </a:gs>
              <a:gs pos="100000">
                <a:srgbClr val="F0615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a:ln>
                  <a:noFill/>
                </a:ln>
                <a:solidFill>
                  <a:srgbClr val="FFFFFF"/>
                </a:solidFill>
                <a:effectLst/>
                <a:uLnTx/>
                <a:uFillTx/>
                <a:latin typeface="Times" charset="0"/>
                <a:ea typeface="+mn-ea"/>
                <a:cs typeface="+mn-cs"/>
              </a:rPr>
              <a:t>Unitate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a:ln>
                  <a:noFill/>
                </a:ln>
                <a:solidFill>
                  <a:srgbClr val="FFFFFF"/>
                </a:solidFill>
                <a:effectLst/>
                <a:uLnTx/>
                <a:uFillTx/>
                <a:latin typeface="Times" charset="0"/>
                <a:ea typeface="+mn-ea"/>
                <a:cs typeface="+mn-cs"/>
              </a:rPr>
              <a:t>de</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a:ln>
                  <a:noFill/>
                </a:ln>
                <a:solidFill>
                  <a:srgbClr val="FFFFFF"/>
                </a:solidFill>
                <a:effectLst/>
                <a:uLnTx/>
                <a:uFillTx/>
                <a:latin typeface="Times" charset="0"/>
                <a:ea typeface="+mn-ea"/>
                <a:cs typeface="+mn-cs"/>
              </a:rPr>
              <a:t>control</a:t>
            </a:r>
            <a:endParaRPr kumimoji="0" lang="en-US" sz="1800" b="0" i="0" u="none" strike="noStrike" kern="0" cap="none" spc="0" normalizeH="0" baseline="0" noProof="0" dirty="0">
              <a:ln>
                <a:noFill/>
              </a:ln>
              <a:solidFill>
                <a:srgbClr val="FFFFFF"/>
              </a:solidFill>
              <a:effectLst/>
              <a:uLnTx/>
              <a:uFillTx/>
              <a:latin typeface="Times" charset="0"/>
              <a:ea typeface="+mn-ea"/>
              <a:cs typeface="+mn-cs"/>
            </a:endParaRPr>
          </a:p>
        </p:txBody>
      </p:sp>
      <p:sp>
        <p:nvSpPr>
          <p:cNvPr id="31" name="Rounded Rectangle 6">
            <a:extLst>
              <a:ext uri="{FF2B5EF4-FFF2-40B4-BE49-F238E27FC236}">
                <a16:creationId xmlns:a16="http://schemas.microsoft.com/office/drawing/2014/main" id="{A01AEF3D-C055-4CB6-BF83-5C8E96DB4889}"/>
              </a:ext>
            </a:extLst>
          </p:cNvPr>
          <p:cNvSpPr/>
          <p:nvPr/>
        </p:nvSpPr>
        <p:spPr bwMode="auto">
          <a:xfrm>
            <a:off x="2942617" y="2686931"/>
            <a:ext cx="1224136" cy="2016224"/>
          </a:xfrm>
          <a:prstGeom prst="roundRect">
            <a:avLst/>
          </a:prstGeom>
          <a:solidFill>
            <a:srgbClr val="3568C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a:ln>
                  <a:noFill/>
                </a:ln>
                <a:solidFill>
                  <a:srgbClr val="FFFFFF"/>
                </a:solidFill>
                <a:effectLst/>
                <a:uLnTx/>
                <a:uFillTx/>
                <a:latin typeface="Times" charset="0"/>
                <a:ea typeface="+mn-ea"/>
                <a:cs typeface="+mn-cs"/>
              </a:rPr>
              <a:t>Procesor</a:t>
            </a:r>
            <a:endParaRPr kumimoji="0" lang="en-US" sz="1800" b="0" i="0" u="none" strike="noStrike" kern="0" cap="none" spc="0" normalizeH="0" baseline="0" noProof="0" dirty="0">
              <a:ln>
                <a:noFill/>
              </a:ln>
              <a:solidFill>
                <a:srgbClr val="FFFFFF"/>
              </a:solidFill>
              <a:effectLst/>
              <a:uLnTx/>
              <a:uFillTx/>
              <a:latin typeface="Times" charset="0"/>
              <a:ea typeface="+mn-ea"/>
              <a:cs typeface="+mn-cs"/>
            </a:endParaRPr>
          </a:p>
        </p:txBody>
      </p:sp>
      <p:sp>
        <p:nvSpPr>
          <p:cNvPr id="32" name="Rounded Rectangle 7">
            <a:extLst>
              <a:ext uri="{FF2B5EF4-FFF2-40B4-BE49-F238E27FC236}">
                <a16:creationId xmlns:a16="http://schemas.microsoft.com/office/drawing/2014/main" id="{BA11E1A4-2B08-4A75-AFD0-F30F84AC31E1}"/>
              </a:ext>
            </a:extLst>
          </p:cNvPr>
          <p:cNvSpPr/>
          <p:nvPr/>
        </p:nvSpPr>
        <p:spPr bwMode="auto">
          <a:xfrm>
            <a:off x="5570909" y="2686931"/>
            <a:ext cx="1224136" cy="2016224"/>
          </a:xfrm>
          <a:prstGeom prst="roundRect">
            <a:avLst/>
          </a:prstGeom>
          <a:solidFill>
            <a:srgbClr val="FFC00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a:ln>
                  <a:noFill/>
                </a:ln>
                <a:solidFill>
                  <a:srgbClr val="FFFFFF"/>
                </a:solidFill>
                <a:effectLst/>
                <a:uLnTx/>
                <a:uFillTx/>
                <a:latin typeface="Times" charset="0"/>
                <a:ea typeface="+mn-ea"/>
                <a:cs typeface="+mn-cs"/>
              </a:rPr>
              <a:t>Memorie</a:t>
            </a:r>
            <a:endParaRPr kumimoji="0" lang="en-US" sz="1800" b="0" i="0" u="none" strike="noStrike" kern="0" cap="none" spc="0" normalizeH="0" baseline="0" noProof="0" dirty="0">
              <a:ln>
                <a:noFill/>
              </a:ln>
              <a:solidFill>
                <a:srgbClr val="FFFFFF"/>
              </a:solidFill>
              <a:effectLst/>
              <a:uLnTx/>
              <a:uFillTx/>
              <a:latin typeface="Times" charset="0"/>
              <a:ea typeface="+mn-ea"/>
              <a:cs typeface="+mn-cs"/>
            </a:endParaRPr>
          </a:p>
        </p:txBody>
      </p:sp>
      <p:sp>
        <p:nvSpPr>
          <p:cNvPr id="33" name="Right Arrow 2">
            <a:extLst>
              <a:ext uri="{FF2B5EF4-FFF2-40B4-BE49-F238E27FC236}">
                <a16:creationId xmlns:a16="http://schemas.microsoft.com/office/drawing/2014/main" id="{135DE110-D20B-4135-9E49-ECC1110F2756}"/>
              </a:ext>
            </a:extLst>
          </p:cNvPr>
          <p:cNvSpPr/>
          <p:nvPr/>
        </p:nvSpPr>
        <p:spPr bwMode="auto">
          <a:xfrm>
            <a:off x="1736483" y="3426018"/>
            <a:ext cx="1008112" cy="288032"/>
          </a:xfrm>
          <a:prstGeom prst="rightArrow">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cs typeface="+mn-cs"/>
            </a:endParaRPr>
          </a:p>
        </p:txBody>
      </p:sp>
      <p:sp>
        <p:nvSpPr>
          <p:cNvPr id="34" name="TextBox 33">
            <a:extLst>
              <a:ext uri="{FF2B5EF4-FFF2-40B4-BE49-F238E27FC236}">
                <a16:creationId xmlns:a16="http://schemas.microsoft.com/office/drawing/2014/main" id="{1C010528-56C8-46D4-A558-CB3A34F949EF}"/>
              </a:ext>
            </a:extLst>
          </p:cNvPr>
          <p:cNvSpPr txBox="1"/>
          <p:nvPr/>
        </p:nvSpPr>
        <p:spPr>
          <a:xfrm>
            <a:off x="1682477" y="3716694"/>
            <a:ext cx="1236236" cy="646331"/>
          </a:xfrm>
          <a:prstGeom prst="rect">
            <a:avLst/>
          </a:prstGeom>
          <a:noFill/>
        </p:spPr>
        <p:txBody>
          <a:bodyPr wrap="none" rtlCol="0">
            <a:spAutoFit/>
          </a:bodyPr>
          <a:lstStyle/>
          <a:p>
            <a:r>
              <a:rPr lang="ro-RO" dirty="0">
                <a:solidFill>
                  <a:srgbClr val="000000"/>
                </a:solidFill>
                <a:latin typeface="Times" charset="0"/>
                <a:ea typeface="+mn-ea"/>
              </a:rPr>
              <a:t>Flux de</a:t>
            </a:r>
          </a:p>
          <a:p>
            <a:r>
              <a:rPr lang="ro-RO" dirty="0">
                <a:solidFill>
                  <a:srgbClr val="000000"/>
                </a:solidFill>
                <a:latin typeface="Times" charset="0"/>
                <a:ea typeface="+mn-ea"/>
              </a:rPr>
              <a:t>instrucțiuni</a:t>
            </a:r>
            <a:endParaRPr lang="en-US" dirty="0">
              <a:solidFill>
                <a:srgbClr val="000000"/>
              </a:solidFill>
              <a:latin typeface="Times" charset="0"/>
              <a:ea typeface="+mn-ea"/>
            </a:endParaRPr>
          </a:p>
        </p:txBody>
      </p:sp>
      <p:sp>
        <p:nvSpPr>
          <p:cNvPr id="35" name="Right Arrow 11">
            <a:extLst>
              <a:ext uri="{FF2B5EF4-FFF2-40B4-BE49-F238E27FC236}">
                <a16:creationId xmlns:a16="http://schemas.microsoft.com/office/drawing/2014/main" id="{0F731523-8673-4CB6-ACA7-83D33A41288B}"/>
              </a:ext>
            </a:extLst>
          </p:cNvPr>
          <p:cNvSpPr/>
          <p:nvPr/>
        </p:nvSpPr>
        <p:spPr bwMode="auto">
          <a:xfrm flipH="1">
            <a:off x="4364775" y="3407011"/>
            <a:ext cx="1008112" cy="288032"/>
          </a:xfrm>
          <a:prstGeom prst="rightArrow">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cs typeface="+mn-cs"/>
            </a:endParaRPr>
          </a:p>
        </p:txBody>
      </p:sp>
      <p:sp>
        <p:nvSpPr>
          <p:cNvPr id="36" name="TextBox 35">
            <a:extLst>
              <a:ext uri="{FF2B5EF4-FFF2-40B4-BE49-F238E27FC236}">
                <a16:creationId xmlns:a16="http://schemas.microsoft.com/office/drawing/2014/main" id="{2593086F-9B47-47EC-9EA4-D36188341B68}"/>
              </a:ext>
            </a:extLst>
          </p:cNvPr>
          <p:cNvSpPr txBox="1"/>
          <p:nvPr/>
        </p:nvSpPr>
        <p:spPr>
          <a:xfrm>
            <a:off x="4202757" y="3743990"/>
            <a:ext cx="1326004" cy="369332"/>
          </a:xfrm>
          <a:prstGeom prst="rect">
            <a:avLst/>
          </a:prstGeom>
          <a:noFill/>
        </p:spPr>
        <p:txBody>
          <a:bodyPr wrap="none" rtlCol="0">
            <a:spAutoFit/>
          </a:bodyPr>
          <a:lstStyle/>
          <a:p>
            <a:r>
              <a:rPr lang="ro-RO" dirty="0">
                <a:solidFill>
                  <a:srgbClr val="000000"/>
                </a:solidFill>
                <a:latin typeface="Times" charset="0"/>
                <a:ea typeface="+mn-ea"/>
              </a:rPr>
              <a:t>Flux de date</a:t>
            </a:r>
            <a:endParaRPr lang="en-US" dirty="0">
              <a:solidFill>
                <a:srgbClr val="000000"/>
              </a:solidFill>
              <a:latin typeface="Times" charset="0"/>
              <a:ea typeface="+mn-ea"/>
            </a:endParaRPr>
          </a:p>
        </p:txBody>
      </p:sp>
    </p:spTree>
    <p:extLst>
      <p:ext uri="{BB962C8B-B14F-4D97-AF65-F5344CB8AC3E}">
        <p14:creationId xmlns:p14="http://schemas.microsoft.com/office/powerpoint/2010/main" val="1544035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p:bldP spid="35" grpId="0" animBg="1"/>
      <p:bldP spid="3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A14E37-593D-4F4A-A2A9-D7FB5B67CD0C}"/>
              </a:ext>
            </a:extLst>
          </p:cNvPr>
          <p:cNvSpPr>
            <a:spLocks noGrp="1"/>
          </p:cNvSpPr>
          <p:nvPr>
            <p:ph type="title"/>
          </p:nvPr>
        </p:nvSpPr>
        <p:spPr/>
        <p:txBody>
          <a:bodyPr/>
          <a:lstStyle/>
          <a:p>
            <a:r>
              <a:rPr lang="ro-RO" dirty="0"/>
              <a:t>SISD</a:t>
            </a:r>
            <a:endParaRPr lang="en-US" dirty="0"/>
          </a:p>
        </p:txBody>
      </p:sp>
      <p:sp>
        <p:nvSpPr>
          <p:cNvPr id="3" name="Content Placeholder 2">
            <a:extLst>
              <a:ext uri="{FF2B5EF4-FFF2-40B4-BE49-F238E27FC236}">
                <a16:creationId xmlns:a16="http://schemas.microsoft.com/office/drawing/2014/main" id="{625E152B-87E2-429C-9420-5FD6B44063FE}"/>
              </a:ext>
            </a:extLst>
          </p:cNvPr>
          <p:cNvSpPr>
            <a:spLocks noGrp="1"/>
          </p:cNvSpPr>
          <p:nvPr>
            <p:ph idx="1"/>
          </p:nvPr>
        </p:nvSpPr>
        <p:spPr/>
        <p:txBody>
          <a:bodyPr/>
          <a:lstStyle/>
          <a:p>
            <a:r>
              <a:rPr lang="en-US" dirty="0"/>
              <a:t>Model </a:t>
            </a:r>
            <a:r>
              <a:rPr lang="en-US" dirty="0" err="1"/>
              <a:t>clasic</a:t>
            </a:r>
            <a:r>
              <a:rPr lang="en-US" dirty="0"/>
              <a:t> </a:t>
            </a:r>
            <a:r>
              <a:rPr lang="ro-RO" dirty="0"/>
              <a:t>Arhitectura </a:t>
            </a:r>
            <a:r>
              <a:rPr lang="en-US" i="1" dirty="0"/>
              <a:t>von Neumann</a:t>
            </a:r>
            <a:endParaRPr lang="en-US" dirty="0"/>
          </a:p>
          <a:p>
            <a:endParaRPr lang="en-US" dirty="0"/>
          </a:p>
        </p:txBody>
      </p:sp>
      <p:pic>
        <p:nvPicPr>
          <p:cNvPr id="16" name="Picture 15">
            <a:extLst>
              <a:ext uri="{FF2B5EF4-FFF2-40B4-BE49-F238E27FC236}">
                <a16:creationId xmlns:a16="http://schemas.microsoft.com/office/drawing/2014/main" id="{785E2578-1CFF-4EFD-8B0B-0DE874BCE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7161" y="2704649"/>
            <a:ext cx="7312592" cy="3266794"/>
          </a:xfrm>
          <a:prstGeom prst="rect">
            <a:avLst/>
          </a:prstGeom>
        </p:spPr>
      </p:pic>
      <p:pic>
        <p:nvPicPr>
          <p:cNvPr id="14" name="Picture 13">
            <a:extLst>
              <a:ext uri="{FF2B5EF4-FFF2-40B4-BE49-F238E27FC236}">
                <a16:creationId xmlns:a16="http://schemas.microsoft.com/office/drawing/2014/main" id="{B6C59429-8DA0-4492-9391-49E81E30B2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9428" y="1709449"/>
            <a:ext cx="3271466" cy="4267777"/>
          </a:xfrm>
          <a:prstGeom prst="rect">
            <a:avLst/>
          </a:prstGeom>
        </p:spPr>
      </p:pic>
    </p:spTree>
    <p:extLst>
      <p:ext uri="{BB962C8B-B14F-4D97-AF65-F5344CB8AC3E}">
        <p14:creationId xmlns:p14="http://schemas.microsoft.com/office/powerpoint/2010/main" val="16539094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A773-3E76-4C81-BF15-587B923C2435}"/>
              </a:ext>
            </a:extLst>
          </p:cNvPr>
          <p:cNvSpPr>
            <a:spLocks noGrp="1"/>
          </p:cNvSpPr>
          <p:nvPr>
            <p:ph type="title"/>
          </p:nvPr>
        </p:nvSpPr>
        <p:spPr/>
        <p:txBody>
          <a:bodyPr/>
          <a:lstStyle/>
          <a:p>
            <a:r>
              <a:rPr lang="en-US" dirty="0"/>
              <a:t>SIMD</a:t>
            </a:r>
          </a:p>
        </p:txBody>
      </p:sp>
      <p:pic>
        <p:nvPicPr>
          <p:cNvPr id="37" name="Picture 5">
            <a:extLst>
              <a:ext uri="{FF2B5EF4-FFF2-40B4-BE49-F238E27FC236}">
                <a16:creationId xmlns:a16="http://schemas.microsoft.com/office/drawing/2014/main" id="{730E6B30-1B1F-48A8-8331-8A4B941635B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76800" y="2071688"/>
            <a:ext cx="4114800"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 name="Group 37">
            <a:extLst>
              <a:ext uri="{FF2B5EF4-FFF2-40B4-BE49-F238E27FC236}">
                <a16:creationId xmlns:a16="http://schemas.microsoft.com/office/drawing/2014/main" id="{C507EFFF-BAE5-43E9-8F80-CDC3FA047141}"/>
              </a:ext>
            </a:extLst>
          </p:cNvPr>
          <p:cNvGrpSpPr/>
          <p:nvPr/>
        </p:nvGrpSpPr>
        <p:grpSpPr>
          <a:xfrm>
            <a:off x="467544" y="1952836"/>
            <a:ext cx="4032448" cy="2952328"/>
            <a:chOff x="467544" y="1952836"/>
            <a:chExt cx="4032448" cy="2952328"/>
          </a:xfrm>
        </p:grpSpPr>
        <p:sp>
          <p:nvSpPr>
            <p:cNvPr id="39" name="Rounded Rectangle 1">
              <a:extLst>
                <a:ext uri="{FF2B5EF4-FFF2-40B4-BE49-F238E27FC236}">
                  <a16:creationId xmlns:a16="http://schemas.microsoft.com/office/drawing/2014/main" id="{0D0CEB2F-1504-41EA-B26D-A930C23985DD}"/>
                </a:ext>
              </a:extLst>
            </p:cNvPr>
            <p:cNvSpPr/>
            <p:nvPr/>
          </p:nvSpPr>
          <p:spPr bwMode="auto">
            <a:xfrm>
              <a:off x="467544" y="3140968"/>
              <a:ext cx="648072" cy="648072"/>
            </a:xfrm>
            <a:prstGeom prst="roundRect">
              <a:avLst/>
            </a:prstGeom>
            <a:gradFill rotWithShape="1">
              <a:gsLst>
                <a:gs pos="0">
                  <a:srgbClr val="F06157">
                    <a:shade val="51000"/>
                    <a:satMod val="130000"/>
                  </a:srgbClr>
                </a:gs>
                <a:gs pos="80000">
                  <a:srgbClr val="F06157">
                    <a:shade val="93000"/>
                    <a:satMod val="130000"/>
                  </a:srgbClr>
                </a:gs>
                <a:gs pos="100000">
                  <a:srgbClr val="F0615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FFFFFF"/>
                  </a:solidFill>
                  <a:effectLst/>
                  <a:uLnTx/>
                  <a:uFillTx/>
                  <a:latin typeface="Times" charset="0"/>
                  <a:ea typeface="+mn-ea"/>
                  <a:cs typeface="+mn-cs"/>
                </a:rPr>
                <a:t>C</a:t>
              </a:r>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p:txBody>
        </p:sp>
        <p:sp>
          <p:nvSpPr>
            <p:cNvPr id="40" name="Right Arrow 2">
              <a:extLst>
                <a:ext uri="{FF2B5EF4-FFF2-40B4-BE49-F238E27FC236}">
                  <a16:creationId xmlns:a16="http://schemas.microsoft.com/office/drawing/2014/main" id="{AB13F567-62D0-4B75-9E6A-A2E134E1958C}"/>
                </a:ext>
              </a:extLst>
            </p:cNvPr>
            <p:cNvSpPr/>
            <p:nvPr/>
          </p:nvSpPr>
          <p:spPr bwMode="auto">
            <a:xfrm rot="18585024">
              <a:off x="1019228" y="2732343"/>
              <a:ext cx="1270666" cy="157840"/>
            </a:xfrm>
            <a:prstGeom prst="rightArrow">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cs typeface="+mn-cs"/>
              </a:endParaRPr>
            </a:p>
          </p:txBody>
        </p:sp>
        <p:sp>
          <p:nvSpPr>
            <p:cNvPr id="41" name="Right Arrow 7">
              <a:extLst>
                <a:ext uri="{FF2B5EF4-FFF2-40B4-BE49-F238E27FC236}">
                  <a16:creationId xmlns:a16="http://schemas.microsoft.com/office/drawing/2014/main" id="{569C25EA-DBD5-48CF-9185-AA215C013F62}"/>
                </a:ext>
              </a:extLst>
            </p:cNvPr>
            <p:cNvSpPr/>
            <p:nvPr/>
          </p:nvSpPr>
          <p:spPr bwMode="auto">
            <a:xfrm rot="2557937" flipV="1">
              <a:off x="1039526" y="4054472"/>
              <a:ext cx="1270666" cy="157840"/>
            </a:xfrm>
            <a:prstGeom prst="rightArrow">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cs typeface="+mn-cs"/>
              </a:endParaRPr>
            </a:p>
          </p:txBody>
        </p:sp>
        <p:sp>
          <p:nvSpPr>
            <p:cNvPr id="42" name="Right Arrow 8">
              <a:extLst>
                <a:ext uri="{FF2B5EF4-FFF2-40B4-BE49-F238E27FC236}">
                  <a16:creationId xmlns:a16="http://schemas.microsoft.com/office/drawing/2014/main" id="{93A012EC-FDA5-423F-8AA7-96874EDA83AB}"/>
                </a:ext>
              </a:extLst>
            </p:cNvPr>
            <p:cNvSpPr/>
            <p:nvPr/>
          </p:nvSpPr>
          <p:spPr bwMode="auto">
            <a:xfrm>
              <a:off x="1187624" y="3429000"/>
              <a:ext cx="933874" cy="157840"/>
            </a:xfrm>
            <a:prstGeom prst="rightArrow">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cs typeface="+mn-cs"/>
              </a:endParaRPr>
            </a:p>
          </p:txBody>
        </p:sp>
        <p:sp>
          <p:nvSpPr>
            <p:cNvPr id="43" name="Left Arrow 3">
              <a:extLst>
                <a:ext uri="{FF2B5EF4-FFF2-40B4-BE49-F238E27FC236}">
                  <a16:creationId xmlns:a16="http://schemas.microsoft.com/office/drawing/2014/main" id="{B2BA7C27-5FA4-40DC-9B9F-45207E2680C1}"/>
                </a:ext>
              </a:extLst>
            </p:cNvPr>
            <p:cNvSpPr/>
            <p:nvPr/>
          </p:nvSpPr>
          <p:spPr bwMode="auto">
            <a:xfrm>
              <a:off x="2987824" y="2132856"/>
              <a:ext cx="720080" cy="288032"/>
            </a:xfrm>
            <a:prstGeom prst="leftArrow">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cs typeface="+mn-cs"/>
              </a:endParaRPr>
            </a:p>
          </p:txBody>
        </p:sp>
        <p:sp>
          <p:nvSpPr>
            <p:cNvPr id="44" name="Left Arrow 10">
              <a:extLst>
                <a:ext uri="{FF2B5EF4-FFF2-40B4-BE49-F238E27FC236}">
                  <a16:creationId xmlns:a16="http://schemas.microsoft.com/office/drawing/2014/main" id="{E5D0BAC8-9200-456A-ABED-95DAE3209733}"/>
                </a:ext>
              </a:extLst>
            </p:cNvPr>
            <p:cNvSpPr/>
            <p:nvPr/>
          </p:nvSpPr>
          <p:spPr bwMode="auto">
            <a:xfrm>
              <a:off x="2987824" y="3284984"/>
              <a:ext cx="720080" cy="288032"/>
            </a:xfrm>
            <a:prstGeom prst="leftArrow">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cs typeface="+mn-cs"/>
              </a:endParaRPr>
            </a:p>
          </p:txBody>
        </p:sp>
        <p:sp>
          <p:nvSpPr>
            <p:cNvPr id="45" name="Left Arrow 11">
              <a:extLst>
                <a:ext uri="{FF2B5EF4-FFF2-40B4-BE49-F238E27FC236}">
                  <a16:creationId xmlns:a16="http://schemas.microsoft.com/office/drawing/2014/main" id="{BCE8AC59-FE0C-41A9-8B37-D6AD3163C3FC}"/>
                </a:ext>
              </a:extLst>
            </p:cNvPr>
            <p:cNvSpPr/>
            <p:nvPr/>
          </p:nvSpPr>
          <p:spPr bwMode="auto">
            <a:xfrm>
              <a:off x="2987824" y="4437112"/>
              <a:ext cx="720080" cy="288032"/>
            </a:xfrm>
            <a:prstGeom prst="leftArrow">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cs typeface="+mn-cs"/>
              </a:endParaRPr>
            </a:p>
          </p:txBody>
        </p:sp>
        <mc:AlternateContent xmlns:mc="http://schemas.openxmlformats.org/markup-compatibility/2006" xmlns:a14="http://schemas.microsoft.com/office/drawing/2010/main">
          <mc:Choice Requires="a14">
            <p:sp>
              <p:nvSpPr>
                <p:cNvPr id="46" name="Rounded Rectangle 16">
                  <a:extLst>
                    <a:ext uri="{FF2B5EF4-FFF2-40B4-BE49-F238E27FC236}">
                      <a16:creationId xmlns:a16="http://schemas.microsoft.com/office/drawing/2014/main" id="{B3882E7C-D811-4F4D-A429-A8EA80489B8D}"/>
                    </a:ext>
                  </a:extLst>
                </p:cNvPr>
                <p:cNvSpPr/>
                <p:nvPr/>
              </p:nvSpPr>
              <p:spPr bwMode="auto">
                <a:xfrm>
                  <a:off x="2195736" y="1952836"/>
                  <a:ext cx="648072" cy="648072"/>
                </a:xfrm>
                <a:prstGeom prst="round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ro-RO" sz="2400" b="0" i="1" u="none" strike="noStrike" kern="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ro-RO" sz="2400" b="0" i="1" u="none" strike="noStrike" kern="0" cap="none" spc="0" normalizeH="0" baseline="0" noProof="0" smtClean="0">
                                <a:ln>
                                  <a:noFill/>
                                </a:ln>
                                <a:solidFill>
                                  <a:srgbClr val="FFFFFF"/>
                                </a:solidFill>
                                <a:effectLst/>
                                <a:uLnTx/>
                                <a:uFillTx/>
                                <a:latin typeface="Cambria Math"/>
                                <a:ea typeface="+mn-ea"/>
                                <a:cs typeface="+mn-cs"/>
                              </a:rPr>
                              <m:t>𝑃</m:t>
                            </m:r>
                          </m:e>
                          <m:sub>
                            <m:r>
                              <a:rPr kumimoji="0" lang="ro-RO" sz="2400" b="0" i="1" u="none" strike="noStrike" kern="0" cap="none" spc="0" normalizeH="0" baseline="0" noProof="0" smtClean="0">
                                <a:ln>
                                  <a:noFill/>
                                </a:ln>
                                <a:solidFill>
                                  <a:srgbClr val="FFFFFF"/>
                                </a:solidFill>
                                <a:effectLst/>
                                <a:uLnTx/>
                                <a:uFillTx/>
                                <a:latin typeface="Cambria Math"/>
                                <a:ea typeface="+mn-ea"/>
                                <a:cs typeface="+mn-cs"/>
                              </a:rPr>
                              <m:t>1</m:t>
                            </m:r>
                          </m:sub>
                        </m:sSub>
                      </m:oMath>
                    </m:oMathPara>
                  </a14:m>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p:txBody>
            </p:sp>
          </mc:Choice>
          <mc:Fallback xmlns="">
            <p:sp>
              <p:nvSpPr>
                <p:cNvPr id="17" name="Rounded Rectangle 16"/>
                <p:cNvSpPr>
                  <a:spLocks noRot="1" noChangeAspect="1" noMove="1" noResize="1" noEditPoints="1" noAdjustHandles="1" noChangeArrowheads="1" noChangeShapeType="1" noTextEdit="1"/>
                </p:cNvSpPr>
                <p:nvPr/>
              </p:nvSpPr>
              <p:spPr bwMode="auto">
                <a:xfrm>
                  <a:off x="2195736" y="1952836"/>
                  <a:ext cx="648072" cy="648072"/>
                </a:xfrm>
                <a:prstGeom prst="roundRect">
                  <a:avLst/>
                </a:prstGeom>
                <a:blipFill rotWithShape="1">
                  <a:blip r:embed="rId4" cstate="print"/>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ounded Rectangle 18">
                  <a:extLst>
                    <a:ext uri="{FF2B5EF4-FFF2-40B4-BE49-F238E27FC236}">
                      <a16:creationId xmlns:a16="http://schemas.microsoft.com/office/drawing/2014/main" id="{E0C53DD5-BA25-4751-ABC8-14C94545FFBC}"/>
                    </a:ext>
                  </a:extLst>
                </p:cNvPr>
                <p:cNvSpPr/>
                <p:nvPr/>
              </p:nvSpPr>
              <p:spPr bwMode="auto">
                <a:xfrm>
                  <a:off x="2195736" y="3140968"/>
                  <a:ext cx="648072" cy="648072"/>
                </a:xfrm>
                <a:prstGeom prst="round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ro-RO" sz="2400" b="0" i="1" u="none" strike="noStrike" kern="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ro-RO" sz="2400" b="0" i="1" u="none" strike="noStrike" kern="0" cap="none" spc="0" normalizeH="0" baseline="0" noProof="0" smtClean="0">
                                <a:ln>
                                  <a:noFill/>
                                </a:ln>
                                <a:solidFill>
                                  <a:srgbClr val="FFFFFF"/>
                                </a:solidFill>
                                <a:effectLst/>
                                <a:uLnTx/>
                                <a:uFillTx/>
                                <a:latin typeface="Cambria Math"/>
                                <a:ea typeface="+mn-ea"/>
                                <a:cs typeface="+mn-cs"/>
                              </a:rPr>
                              <m:t>𝑃</m:t>
                            </m:r>
                          </m:e>
                          <m:sub>
                            <m:r>
                              <a:rPr kumimoji="0" lang="ro-RO" sz="2400" b="0" i="1" u="none" strike="noStrike" kern="0" cap="none" spc="0" normalizeH="0" baseline="0" noProof="0" smtClean="0">
                                <a:ln>
                                  <a:noFill/>
                                </a:ln>
                                <a:solidFill>
                                  <a:srgbClr val="FFFFFF"/>
                                </a:solidFill>
                                <a:effectLst/>
                                <a:uLnTx/>
                                <a:uFillTx/>
                                <a:latin typeface="Cambria Math"/>
                                <a:ea typeface="+mn-ea"/>
                                <a:cs typeface="+mn-cs"/>
                              </a:rPr>
                              <m:t>2</m:t>
                            </m:r>
                          </m:sub>
                        </m:sSub>
                      </m:oMath>
                    </m:oMathPara>
                  </a14:m>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p:txBody>
            </p:sp>
          </mc:Choice>
          <mc:Fallback xmlns="">
            <p:sp>
              <p:nvSpPr>
                <p:cNvPr id="19" name="Rounded Rectangle 18"/>
                <p:cNvSpPr>
                  <a:spLocks noRot="1" noChangeAspect="1" noMove="1" noResize="1" noEditPoints="1" noAdjustHandles="1" noChangeArrowheads="1" noChangeShapeType="1" noTextEdit="1"/>
                </p:cNvSpPr>
                <p:nvPr/>
              </p:nvSpPr>
              <p:spPr bwMode="auto">
                <a:xfrm>
                  <a:off x="2195736" y="3140968"/>
                  <a:ext cx="648072" cy="648072"/>
                </a:xfrm>
                <a:prstGeom prst="roundRect">
                  <a:avLst/>
                </a:prstGeom>
                <a:blipFill rotWithShape="1">
                  <a:blip r:embed="rId5" cstate="print"/>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ounded Rectangle 19">
                  <a:extLst>
                    <a:ext uri="{FF2B5EF4-FFF2-40B4-BE49-F238E27FC236}">
                      <a16:creationId xmlns:a16="http://schemas.microsoft.com/office/drawing/2014/main" id="{028DF1D7-5C32-4033-AA60-90C156697779}"/>
                    </a:ext>
                  </a:extLst>
                </p:cNvPr>
                <p:cNvSpPr/>
                <p:nvPr/>
              </p:nvSpPr>
              <p:spPr bwMode="auto">
                <a:xfrm>
                  <a:off x="2195736" y="4257092"/>
                  <a:ext cx="648072" cy="648072"/>
                </a:xfrm>
                <a:prstGeom prst="round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ro-RO" sz="2400" b="0" i="1" u="none" strike="noStrike" kern="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ro-RO" sz="2400" b="0" i="1" u="none" strike="noStrike" kern="0" cap="none" spc="0" normalizeH="0" baseline="0" noProof="0" smtClean="0">
                                <a:ln>
                                  <a:noFill/>
                                </a:ln>
                                <a:solidFill>
                                  <a:srgbClr val="FFFFFF"/>
                                </a:solidFill>
                                <a:effectLst/>
                                <a:uLnTx/>
                                <a:uFillTx/>
                                <a:latin typeface="Cambria Math"/>
                                <a:ea typeface="+mn-ea"/>
                                <a:cs typeface="+mn-cs"/>
                              </a:rPr>
                              <m:t>𝑃</m:t>
                            </m:r>
                          </m:e>
                          <m:sub>
                            <m:r>
                              <a:rPr kumimoji="0" lang="ro-RO" sz="2400" b="0" i="1" u="none" strike="noStrike" kern="0" cap="none" spc="0" normalizeH="0" baseline="0" noProof="0" smtClean="0">
                                <a:ln>
                                  <a:noFill/>
                                </a:ln>
                                <a:solidFill>
                                  <a:srgbClr val="FFFFFF"/>
                                </a:solidFill>
                                <a:effectLst/>
                                <a:uLnTx/>
                                <a:uFillTx/>
                                <a:latin typeface="Cambria Math"/>
                                <a:ea typeface="+mn-ea"/>
                                <a:cs typeface="+mn-cs"/>
                              </a:rPr>
                              <m:t>𝑛</m:t>
                            </m:r>
                          </m:sub>
                        </m:sSub>
                      </m:oMath>
                    </m:oMathPara>
                  </a14:m>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p:txBody>
            </p:sp>
          </mc:Choice>
          <mc:Fallback xmlns="">
            <p:sp>
              <p:nvSpPr>
                <p:cNvPr id="20" name="Rounded Rectangle 19"/>
                <p:cNvSpPr>
                  <a:spLocks noRot="1" noChangeAspect="1" noMove="1" noResize="1" noEditPoints="1" noAdjustHandles="1" noChangeArrowheads="1" noChangeShapeType="1" noTextEdit="1"/>
                </p:cNvSpPr>
                <p:nvPr/>
              </p:nvSpPr>
              <p:spPr bwMode="auto">
                <a:xfrm>
                  <a:off x="2195736" y="4257092"/>
                  <a:ext cx="648072" cy="648072"/>
                </a:xfrm>
                <a:prstGeom prst="roundRect">
                  <a:avLst/>
                </a:prstGeom>
                <a:blipFill rotWithShape="1">
                  <a:blip r:embed="rId6" cstate="print"/>
                  <a:stretch>
                    <a:fillRect/>
                  </a:stretch>
                </a:blipFill>
                <a:ln>
                  <a:headEnd type="none" w="med" len="med"/>
                  <a:tailEnd type="none" w="med" len="med"/>
                </a:ln>
              </p:spPr>
              <p:txBody>
                <a:bodyPr/>
                <a:lstStyle/>
                <a:p>
                  <a:r>
                    <a:rPr lang="en-US">
                      <a:noFill/>
                    </a:rPr>
                    <a:t> </a:t>
                  </a:r>
                </a:p>
              </p:txBody>
            </p:sp>
          </mc:Fallback>
        </mc:AlternateContent>
        <p:sp>
          <p:nvSpPr>
            <p:cNvPr id="49" name="Rounded Rectangle 20">
              <a:extLst>
                <a:ext uri="{FF2B5EF4-FFF2-40B4-BE49-F238E27FC236}">
                  <a16:creationId xmlns:a16="http://schemas.microsoft.com/office/drawing/2014/main" id="{F9A48B04-442F-4C2E-B8B8-967C8F45C8C6}"/>
                </a:ext>
              </a:extLst>
            </p:cNvPr>
            <p:cNvSpPr/>
            <p:nvPr/>
          </p:nvSpPr>
          <p:spPr bwMode="auto">
            <a:xfrm>
              <a:off x="3851920" y="1952836"/>
              <a:ext cx="648072" cy="648072"/>
            </a:xfrm>
            <a:prstGeom prst="roundRect">
              <a:avLst/>
            </a:prstGeom>
            <a:solidFill>
              <a:srgbClr val="FFC00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FFFFFF"/>
                  </a:solidFill>
                  <a:effectLst/>
                  <a:uLnTx/>
                  <a:uFillTx/>
                  <a:latin typeface="Times" charset="0"/>
                  <a:ea typeface="+mn-ea"/>
                  <a:cs typeface="+mn-cs"/>
                </a:rPr>
                <a:t>M</a:t>
              </a:r>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p:txBody>
        </p:sp>
        <p:sp>
          <p:nvSpPr>
            <p:cNvPr id="50" name="Rounded Rectangle 21">
              <a:extLst>
                <a:ext uri="{FF2B5EF4-FFF2-40B4-BE49-F238E27FC236}">
                  <a16:creationId xmlns:a16="http://schemas.microsoft.com/office/drawing/2014/main" id="{A674236A-4614-4067-857B-EFD57D730CD2}"/>
                </a:ext>
              </a:extLst>
            </p:cNvPr>
            <p:cNvSpPr/>
            <p:nvPr/>
          </p:nvSpPr>
          <p:spPr bwMode="auto">
            <a:xfrm>
              <a:off x="3851920" y="3140968"/>
              <a:ext cx="648072" cy="648072"/>
            </a:xfrm>
            <a:prstGeom prst="roundRect">
              <a:avLst/>
            </a:prstGeom>
            <a:solidFill>
              <a:srgbClr val="FFC00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FFFFFF"/>
                  </a:solidFill>
                  <a:effectLst/>
                  <a:uLnTx/>
                  <a:uFillTx/>
                  <a:latin typeface="Times" charset="0"/>
                  <a:ea typeface="+mn-ea"/>
                  <a:cs typeface="+mn-cs"/>
                </a:rPr>
                <a:t>M</a:t>
              </a:r>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p:txBody>
        </p:sp>
        <p:sp>
          <p:nvSpPr>
            <p:cNvPr id="51" name="Rounded Rectangle 22">
              <a:extLst>
                <a:ext uri="{FF2B5EF4-FFF2-40B4-BE49-F238E27FC236}">
                  <a16:creationId xmlns:a16="http://schemas.microsoft.com/office/drawing/2014/main" id="{5B5FF983-1033-4A83-A430-81CC5BB5F736}"/>
                </a:ext>
              </a:extLst>
            </p:cNvPr>
            <p:cNvSpPr/>
            <p:nvPr/>
          </p:nvSpPr>
          <p:spPr bwMode="auto">
            <a:xfrm>
              <a:off x="3851920" y="4257092"/>
              <a:ext cx="648072" cy="648072"/>
            </a:xfrm>
            <a:prstGeom prst="roundRect">
              <a:avLst/>
            </a:prstGeom>
            <a:solidFill>
              <a:srgbClr val="FFC00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FFFFFF"/>
                  </a:solidFill>
                  <a:effectLst/>
                  <a:uLnTx/>
                  <a:uFillTx/>
                  <a:latin typeface="Times" charset="0"/>
                  <a:ea typeface="+mn-ea"/>
                  <a:cs typeface="+mn-cs"/>
                </a:rPr>
                <a:t>M</a:t>
              </a:r>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p:txBody>
        </p:sp>
        <p:cxnSp>
          <p:nvCxnSpPr>
            <p:cNvPr id="52" name="Straight Connector 51">
              <a:extLst>
                <a:ext uri="{FF2B5EF4-FFF2-40B4-BE49-F238E27FC236}">
                  <a16:creationId xmlns:a16="http://schemas.microsoft.com/office/drawing/2014/main" id="{2EBE5367-DF81-41E7-928F-21ED79FB18F7}"/>
                </a:ext>
              </a:extLst>
            </p:cNvPr>
            <p:cNvCxnSpPr/>
            <p:nvPr/>
          </p:nvCxnSpPr>
          <p:spPr bwMode="auto">
            <a:xfrm>
              <a:off x="2375756" y="4005064"/>
              <a:ext cx="1836204" cy="0"/>
            </a:xfrm>
            <a:prstGeom prst="line">
              <a:avLst/>
            </a:prstGeom>
            <a:noFill/>
            <a:ln w="38100" cap="flat" cmpd="sng" algn="ctr">
              <a:solidFill>
                <a:srgbClr val="000000"/>
              </a:solidFill>
              <a:prstDash val="sysDot"/>
              <a:headEnd type="none" w="med" len="med"/>
              <a:tailEnd type="none" w="med" len="med"/>
            </a:ln>
            <a:effectLst>
              <a:outerShdw blurRad="40000" dist="23000" dir="5400000" rotWithShape="0">
                <a:srgbClr val="000000">
                  <a:alpha val="35000"/>
                </a:srgbClr>
              </a:outerShdw>
            </a:effectLst>
          </p:spPr>
        </p:cxnSp>
      </p:grpSp>
    </p:spTree>
    <p:extLst>
      <p:ext uri="{BB962C8B-B14F-4D97-AF65-F5344CB8AC3E}">
        <p14:creationId xmlns:p14="http://schemas.microsoft.com/office/powerpoint/2010/main" val="36081273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F9517-1C9D-4E13-8F5B-ED3E1C119D3C}"/>
              </a:ext>
            </a:extLst>
          </p:cNvPr>
          <p:cNvSpPr>
            <a:spLocks noGrp="1"/>
          </p:cNvSpPr>
          <p:nvPr>
            <p:ph type="title"/>
          </p:nvPr>
        </p:nvSpPr>
        <p:spPr/>
        <p:txBody>
          <a:bodyPr/>
          <a:lstStyle/>
          <a:p>
            <a:r>
              <a:rPr lang="ro-RO" dirty="0"/>
              <a:t>MISD</a:t>
            </a:r>
            <a:endParaRPr lang="en-US" dirty="0"/>
          </a:p>
        </p:txBody>
      </p:sp>
      <p:pic>
        <p:nvPicPr>
          <p:cNvPr id="37" name="Picture 5">
            <a:extLst>
              <a:ext uri="{FF2B5EF4-FFF2-40B4-BE49-F238E27FC236}">
                <a16:creationId xmlns:a16="http://schemas.microsoft.com/office/drawing/2014/main" id="{F96AEDD8-17BE-4014-B486-EDDAC11E47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29275" y="2654169"/>
            <a:ext cx="3200400" cy="24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8" name="Group 37">
            <a:extLst>
              <a:ext uri="{FF2B5EF4-FFF2-40B4-BE49-F238E27FC236}">
                <a16:creationId xmlns:a16="http://schemas.microsoft.com/office/drawing/2014/main" id="{4E8A2964-DDDC-4ED0-B235-14400D1A6ED4}"/>
              </a:ext>
            </a:extLst>
          </p:cNvPr>
          <p:cNvGrpSpPr/>
          <p:nvPr/>
        </p:nvGrpSpPr>
        <p:grpSpPr>
          <a:xfrm flipH="1">
            <a:off x="453827" y="1983650"/>
            <a:ext cx="4752528" cy="3479529"/>
            <a:chOff x="467544" y="1952836"/>
            <a:chExt cx="4032448" cy="2952328"/>
          </a:xfrm>
        </p:grpSpPr>
        <p:sp>
          <p:nvSpPr>
            <p:cNvPr id="39" name="Rounded Rectangle 6">
              <a:extLst>
                <a:ext uri="{FF2B5EF4-FFF2-40B4-BE49-F238E27FC236}">
                  <a16:creationId xmlns:a16="http://schemas.microsoft.com/office/drawing/2014/main" id="{D852F788-3123-44E3-8136-0B0F037D9192}"/>
                </a:ext>
              </a:extLst>
            </p:cNvPr>
            <p:cNvSpPr/>
            <p:nvPr/>
          </p:nvSpPr>
          <p:spPr bwMode="auto">
            <a:xfrm>
              <a:off x="467544" y="3140968"/>
              <a:ext cx="648072" cy="648072"/>
            </a:xfrm>
            <a:prstGeom prst="roundRect">
              <a:avLst/>
            </a:prstGeom>
            <a:solidFill>
              <a:srgbClr val="FFC00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FFFFFF"/>
                  </a:solidFill>
                  <a:effectLst/>
                  <a:uLnTx/>
                  <a:uFillTx/>
                  <a:latin typeface="Times" charset="0"/>
                  <a:ea typeface="+mn-ea"/>
                  <a:cs typeface="+mn-cs"/>
                </a:rPr>
                <a:t>M</a:t>
              </a:r>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p:txBody>
        </p:sp>
        <p:sp>
          <p:nvSpPr>
            <p:cNvPr id="40" name="Right Arrow 7">
              <a:extLst>
                <a:ext uri="{FF2B5EF4-FFF2-40B4-BE49-F238E27FC236}">
                  <a16:creationId xmlns:a16="http://schemas.microsoft.com/office/drawing/2014/main" id="{E2482775-CBF2-4982-A33E-D6F00E0E0AB9}"/>
                </a:ext>
              </a:extLst>
            </p:cNvPr>
            <p:cNvSpPr/>
            <p:nvPr/>
          </p:nvSpPr>
          <p:spPr bwMode="auto">
            <a:xfrm rot="18585024">
              <a:off x="1019228" y="2732343"/>
              <a:ext cx="1270666" cy="157840"/>
            </a:xfrm>
            <a:prstGeom prst="rightArrow">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cs typeface="+mn-cs"/>
              </a:endParaRPr>
            </a:p>
          </p:txBody>
        </p:sp>
        <p:sp>
          <p:nvSpPr>
            <p:cNvPr id="41" name="Right Arrow 8">
              <a:extLst>
                <a:ext uri="{FF2B5EF4-FFF2-40B4-BE49-F238E27FC236}">
                  <a16:creationId xmlns:a16="http://schemas.microsoft.com/office/drawing/2014/main" id="{1077F086-B813-44BA-BF5D-AD649C7FE086}"/>
                </a:ext>
              </a:extLst>
            </p:cNvPr>
            <p:cNvSpPr/>
            <p:nvPr/>
          </p:nvSpPr>
          <p:spPr bwMode="auto">
            <a:xfrm rot="2557937" flipV="1">
              <a:off x="1039526" y="4054472"/>
              <a:ext cx="1270666" cy="157840"/>
            </a:xfrm>
            <a:prstGeom prst="rightArrow">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cs typeface="+mn-cs"/>
              </a:endParaRPr>
            </a:p>
          </p:txBody>
        </p:sp>
        <p:sp>
          <p:nvSpPr>
            <p:cNvPr id="42" name="Right Arrow 9">
              <a:extLst>
                <a:ext uri="{FF2B5EF4-FFF2-40B4-BE49-F238E27FC236}">
                  <a16:creationId xmlns:a16="http://schemas.microsoft.com/office/drawing/2014/main" id="{883DE939-89ED-42A9-8E20-B3A2B201E614}"/>
                </a:ext>
              </a:extLst>
            </p:cNvPr>
            <p:cNvSpPr/>
            <p:nvPr/>
          </p:nvSpPr>
          <p:spPr bwMode="auto">
            <a:xfrm>
              <a:off x="1187624" y="3429000"/>
              <a:ext cx="933874" cy="157840"/>
            </a:xfrm>
            <a:prstGeom prst="rightArrow">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cs typeface="+mn-cs"/>
              </a:endParaRPr>
            </a:p>
          </p:txBody>
        </p:sp>
        <p:sp>
          <p:nvSpPr>
            <p:cNvPr id="43" name="Left Arrow 10">
              <a:extLst>
                <a:ext uri="{FF2B5EF4-FFF2-40B4-BE49-F238E27FC236}">
                  <a16:creationId xmlns:a16="http://schemas.microsoft.com/office/drawing/2014/main" id="{DC667BF3-03FC-42A1-BE77-0B6A5199E8A3}"/>
                </a:ext>
              </a:extLst>
            </p:cNvPr>
            <p:cNvSpPr/>
            <p:nvPr/>
          </p:nvSpPr>
          <p:spPr bwMode="auto">
            <a:xfrm>
              <a:off x="2987824" y="2132856"/>
              <a:ext cx="720080" cy="288032"/>
            </a:xfrm>
            <a:prstGeom prst="leftArrow">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cs typeface="+mn-cs"/>
              </a:endParaRPr>
            </a:p>
          </p:txBody>
        </p:sp>
        <p:sp>
          <p:nvSpPr>
            <p:cNvPr id="44" name="Left Arrow 11">
              <a:extLst>
                <a:ext uri="{FF2B5EF4-FFF2-40B4-BE49-F238E27FC236}">
                  <a16:creationId xmlns:a16="http://schemas.microsoft.com/office/drawing/2014/main" id="{E1F9FD7D-AC3F-4202-AC9F-058FBCBE7854}"/>
                </a:ext>
              </a:extLst>
            </p:cNvPr>
            <p:cNvSpPr/>
            <p:nvPr/>
          </p:nvSpPr>
          <p:spPr bwMode="auto">
            <a:xfrm>
              <a:off x="2987824" y="3284984"/>
              <a:ext cx="720080" cy="288032"/>
            </a:xfrm>
            <a:prstGeom prst="leftArrow">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cs typeface="+mn-cs"/>
              </a:endParaRPr>
            </a:p>
          </p:txBody>
        </p:sp>
        <p:sp>
          <p:nvSpPr>
            <p:cNvPr id="45" name="Left Arrow 12">
              <a:extLst>
                <a:ext uri="{FF2B5EF4-FFF2-40B4-BE49-F238E27FC236}">
                  <a16:creationId xmlns:a16="http://schemas.microsoft.com/office/drawing/2014/main" id="{01D27CB0-C431-483F-8469-6FDCF3DA8FB9}"/>
                </a:ext>
              </a:extLst>
            </p:cNvPr>
            <p:cNvSpPr/>
            <p:nvPr/>
          </p:nvSpPr>
          <p:spPr bwMode="auto">
            <a:xfrm>
              <a:off x="2987824" y="4437112"/>
              <a:ext cx="720080" cy="288032"/>
            </a:xfrm>
            <a:prstGeom prst="leftArrow">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cs typeface="+mn-cs"/>
              </a:endParaRPr>
            </a:p>
          </p:txBody>
        </p:sp>
        <mc:AlternateContent xmlns:mc="http://schemas.openxmlformats.org/markup-compatibility/2006" xmlns:a14="http://schemas.microsoft.com/office/drawing/2010/main">
          <mc:Choice Requires="a14">
            <p:sp>
              <p:nvSpPr>
                <p:cNvPr id="46" name="Rounded Rectangle 13">
                  <a:extLst>
                    <a:ext uri="{FF2B5EF4-FFF2-40B4-BE49-F238E27FC236}">
                      <a16:creationId xmlns:a16="http://schemas.microsoft.com/office/drawing/2014/main" id="{BDC5E307-A0E0-46FD-9992-8DAE3446EB18}"/>
                    </a:ext>
                  </a:extLst>
                </p:cNvPr>
                <p:cNvSpPr/>
                <p:nvPr/>
              </p:nvSpPr>
              <p:spPr bwMode="auto">
                <a:xfrm>
                  <a:off x="2195736" y="1952836"/>
                  <a:ext cx="648072" cy="648072"/>
                </a:xfrm>
                <a:prstGeom prst="round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ro-RO" sz="2400" b="0" i="1" u="none" strike="noStrike" kern="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ro-RO" sz="2400" b="0" i="1" u="none" strike="noStrike" kern="0" cap="none" spc="0" normalizeH="0" baseline="0" noProof="0" smtClean="0">
                                <a:ln>
                                  <a:noFill/>
                                </a:ln>
                                <a:solidFill>
                                  <a:srgbClr val="FFFFFF"/>
                                </a:solidFill>
                                <a:effectLst/>
                                <a:uLnTx/>
                                <a:uFillTx/>
                                <a:latin typeface="Cambria Math"/>
                                <a:ea typeface="+mn-ea"/>
                                <a:cs typeface="+mn-cs"/>
                              </a:rPr>
                              <m:t>𝑃</m:t>
                            </m:r>
                          </m:e>
                          <m:sub>
                            <m:r>
                              <a:rPr kumimoji="0" lang="ro-RO" sz="2400" b="0" i="1" u="none" strike="noStrike" kern="0" cap="none" spc="0" normalizeH="0" baseline="0" noProof="0" smtClean="0">
                                <a:ln>
                                  <a:noFill/>
                                </a:ln>
                                <a:solidFill>
                                  <a:srgbClr val="FFFFFF"/>
                                </a:solidFill>
                                <a:effectLst/>
                                <a:uLnTx/>
                                <a:uFillTx/>
                                <a:latin typeface="Cambria Math"/>
                                <a:ea typeface="+mn-ea"/>
                                <a:cs typeface="+mn-cs"/>
                              </a:rPr>
                              <m:t>1</m:t>
                            </m:r>
                          </m:sub>
                        </m:sSub>
                      </m:oMath>
                    </m:oMathPara>
                  </a14:m>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p:txBody>
            </p:sp>
          </mc:Choice>
          <mc:Fallback xmlns="">
            <p:sp>
              <p:nvSpPr>
                <p:cNvPr id="14" name="Rounded Rectangle 13"/>
                <p:cNvSpPr>
                  <a:spLocks noRot="1" noChangeAspect="1" noMove="1" noResize="1" noEditPoints="1" noAdjustHandles="1" noChangeArrowheads="1" noChangeShapeType="1" noTextEdit="1"/>
                </p:cNvSpPr>
                <p:nvPr/>
              </p:nvSpPr>
              <p:spPr bwMode="auto">
                <a:xfrm>
                  <a:off x="2195736" y="1952836"/>
                  <a:ext cx="648072" cy="648072"/>
                </a:xfrm>
                <a:prstGeom prst="roundRect">
                  <a:avLst/>
                </a:prstGeom>
                <a:blipFill rotWithShape="1">
                  <a:blip r:embed="rId4" cstate="print"/>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Rounded Rectangle 14">
                  <a:extLst>
                    <a:ext uri="{FF2B5EF4-FFF2-40B4-BE49-F238E27FC236}">
                      <a16:creationId xmlns:a16="http://schemas.microsoft.com/office/drawing/2014/main" id="{125D8513-3AAD-48DF-BD97-3608F1C55409}"/>
                    </a:ext>
                  </a:extLst>
                </p:cNvPr>
                <p:cNvSpPr/>
                <p:nvPr/>
              </p:nvSpPr>
              <p:spPr bwMode="auto">
                <a:xfrm>
                  <a:off x="2195736" y="3140968"/>
                  <a:ext cx="648072" cy="648072"/>
                </a:xfrm>
                <a:prstGeom prst="round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ro-RO" sz="2400" b="0" i="1" u="none" strike="noStrike" kern="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ro-RO" sz="2400" b="0" i="1" u="none" strike="noStrike" kern="0" cap="none" spc="0" normalizeH="0" baseline="0" noProof="0" smtClean="0">
                                <a:ln>
                                  <a:noFill/>
                                </a:ln>
                                <a:solidFill>
                                  <a:srgbClr val="FFFFFF"/>
                                </a:solidFill>
                                <a:effectLst/>
                                <a:uLnTx/>
                                <a:uFillTx/>
                                <a:latin typeface="Cambria Math"/>
                                <a:ea typeface="+mn-ea"/>
                                <a:cs typeface="+mn-cs"/>
                              </a:rPr>
                              <m:t>𝑃</m:t>
                            </m:r>
                          </m:e>
                          <m:sub>
                            <m:r>
                              <a:rPr kumimoji="0" lang="ro-RO" sz="2400" b="0" i="1" u="none" strike="noStrike" kern="0" cap="none" spc="0" normalizeH="0" baseline="0" noProof="0" smtClean="0">
                                <a:ln>
                                  <a:noFill/>
                                </a:ln>
                                <a:solidFill>
                                  <a:srgbClr val="FFFFFF"/>
                                </a:solidFill>
                                <a:effectLst/>
                                <a:uLnTx/>
                                <a:uFillTx/>
                                <a:latin typeface="Cambria Math"/>
                                <a:ea typeface="+mn-ea"/>
                                <a:cs typeface="+mn-cs"/>
                              </a:rPr>
                              <m:t>2</m:t>
                            </m:r>
                          </m:sub>
                        </m:sSub>
                      </m:oMath>
                    </m:oMathPara>
                  </a14:m>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p:txBody>
            </p:sp>
          </mc:Choice>
          <mc:Fallback xmlns="">
            <p:sp>
              <p:nvSpPr>
                <p:cNvPr id="15" name="Rounded Rectangle 14"/>
                <p:cNvSpPr>
                  <a:spLocks noRot="1" noChangeAspect="1" noMove="1" noResize="1" noEditPoints="1" noAdjustHandles="1" noChangeArrowheads="1" noChangeShapeType="1" noTextEdit="1"/>
                </p:cNvSpPr>
                <p:nvPr/>
              </p:nvSpPr>
              <p:spPr bwMode="auto">
                <a:xfrm>
                  <a:off x="2195736" y="3140968"/>
                  <a:ext cx="648072" cy="648072"/>
                </a:xfrm>
                <a:prstGeom prst="roundRect">
                  <a:avLst/>
                </a:prstGeom>
                <a:blipFill rotWithShape="1">
                  <a:blip r:embed="rId5" cstate="print"/>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ounded Rectangle 15">
                  <a:extLst>
                    <a:ext uri="{FF2B5EF4-FFF2-40B4-BE49-F238E27FC236}">
                      <a16:creationId xmlns:a16="http://schemas.microsoft.com/office/drawing/2014/main" id="{04371729-5776-43AA-B959-5E51CE1EFF13}"/>
                    </a:ext>
                  </a:extLst>
                </p:cNvPr>
                <p:cNvSpPr/>
                <p:nvPr/>
              </p:nvSpPr>
              <p:spPr bwMode="auto">
                <a:xfrm>
                  <a:off x="2195736" y="4257092"/>
                  <a:ext cx="648072" cy="648072"/>
                </a:xfrm>
                <a:prstGeom prst="round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ro-RO" sz="2400" b="0" i="1" u="none" strike="noStrike" kern="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ro-RO" sz="2400" b="0" i="1" u="none" strike="noStrike" kern="0" cap="none" spc="0" normalizeH="0" baseline="0" noProof="0" smtClean="0">
                                <a:ln>
                                  <a:noFill/>
                                </a:ln>
                                <a:solidFill>
                                  <a:srgbClr val="FFFFFF"/>
                                </a:solidFill>
                                <a:effectLst/>
                                <a:uLnTx/>
                                <a:uFillTx/>
                                <a:latin typeface="Cambria Math"/>
                                <a:ea typeface="+mn-ea"/>
                                <a:cs typeface="+mn-cs"/>
                              </a:rPr>
                              <m:t>𝑃</m:t>
                            </m:r>
                          </m:e>
                          <m:sub>
                            <m:r>
                              <a:rPr kumimoji="0" lang="ro-RO" sz="2400" b="0" i="1" u="none" strike="noStrike" kern="0" cap="none" spc="0" normalizeH="0" baseline="0" noProof="0" smtClean="0">
                                <a:ln>
                                  <a:noFill/>
                                </a:ln>
                                <a:solidFill>
                                  <a:srgbClr val="FFFFFF"/>
                                </a:solidFill>
                                <a:effectLst/>
                                <a:uLnTx/>
                                <a:uFillTx/>
                                <a:latin typeface="Cambria Math"/>
                                <a:ea typeface="+mn-ea"/>
                                <a:cs typeface="+mn-cs"/>
                              </a:rPr>
                              <m:t>𝑛</m:t>
                            </m:r>
                          </m:sub>
                        </m:sSub>
                      </m:oMath>
                    </m:oMathPara>
                  </a14:m>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p:txBody>
            </p:sp>
          </mc:Choice>
          <mc:Fallback xmlns="">
            <p:sp>
              <p:nvSpPr>
                <p:cNvPr id="16" name="Rounded Rectangle 15"/>
                <p:cNvSpPr>
                  <a:spLocks noRot="1" noChangeAspect="1" noMove="1" noResize="1" noEditPoints="1" noAdjustHandles="1" noChangeArrowheads="1" noChangeShapeType="1" noTextEdit="1"/>
                </p:cNvSpPr>
                <p:nvPr/>
              </p:nvSpPr>
              <p:spPr bwMode="auto">
                <a:xfrm>
                  <a:off x="2195736" y="4257092"/>
                  <a:ext cx="648072" cy="648072"/>
                </a:xfrm>
                <a:prstGeom prst="roundRect">
                  <a:avLst/>
                </a:prstGeom>
                <a:blipFill rotWithShape="1">
                  <a:blip r:embed="rId6" cstate="print"/>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ounded Rectangle 16">
                  <a:extLst>
                    <a:ext uri="{FF2B5EF4-FFF2-40B4-BE49-F238E27FC236}">
                      <a16:creationId xmlns:a16="http://schemas.microsoft.com/office/drawing/2014/main" id="{3196B006-A5AC-4B32-85E1-FF868D627B56}"/>
                    </a:ext>
                  </a:extLst>
                </p:cNvPr>
                <p:cNvSpPr/>
                <p:nvPr/>
              </p:nvSpPr>
              <p:spPr bwMode="auto">
                <a:xfrm>
                  <a:off x="3851920" y="1952836"/>
                  <a:ext cx="648072" cy="648072"/>
                </a:xfrm>
                <a:prstGeom prst="roundRect">
                  <a:avLst/>
                </a:prstGeom>
                <a:gradFill rotWithShape="1">
                  <a:gsLst>
                    <a:gs pos="0">
                      <a:srgbClr val="F06157">
                        <a:shade val="51000"/>
                        <a:satMod val="130000"/>
                      </a:srgbClr>
                    </a:gs>
                    <a:gs pos="80000">
                      <a:srgbClr val="F06157">
                        <a:shade val="93000"/>
                        <a:satMod val="130000"/>
                      </a:srgbClr>
                    </a:gs>
                    <a:gs pos="100000">
                      <a:srgbClr val="F0615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ro-RO" sz="2400" b="0" i="1" u="none" strike="noStrike" kern="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ro-RO" sz="2400" b="0" i="1" u="none" strike="noStrike" kern="0" cap="none" spc="0" normalizeH="0" baseline="0" noProof="0" smtClean="0">
                                <a:ln>
                                  <a:noFill/>
                                </a:ln>
                                <a:solidFill>
                                  <a:srgbClr val="FFFFFF"/>
                                </a:solidFill>
                                <a:effectLst/>
                                <a:uLnTx/>
                                <a:uFillTx/>
                                <a:latin typeface="Cambria Math"/>
                                <a:ea typeface="+mn-ea"/>
                                <a:cs typeface="+mn-cs"/>
                              </a:rPr>
                              <m:t>𝐶</m:t>
                            </m:r>
                          </m:e>
                          <m:sub>
                            <m:r>
                              <a:rPr kumimoji="0" lang="ro-RO" sz="2400" b="0" i="1" u="none" strike="noStrike" kern="0" cap="none" spc="0" normalizeH="0" baseline="0" noProof="0" smtClean="0">
                                <a:ln>
                                  <a:noFill/>
                                </a:ln>
                                <a:solidFill>
                                  <a:srgbClr val="FFFFFF"/>
                                </a:solidFill>
                                <a:effectLst/>
                                <a:uLnTx/>
                                <a:uFillTx/>
                                <a:latin typeface="Cambria Math"/>
                                <a:ea typeface="+mn-ea"/>
                                <a:cs typeface="+mn-cs"/>
                              </a:rPr>
                              <m:t>1</m:t>
                            </m:r>
                          </m:sub>
                        </m:sSub>
                      </m:oMath>
                    </m:oMathPara>
                  </a14:m>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p:txBody>
            </p:sp>
          </mc:Choice>
          <mc:Fallback xmlns="">
            <p:sp>
              <p:nvSpPr>
                <p:cNvPr id="17" name="Rounded Rectangle 16"/>
                <p:cNvSpPr>
                  <a:spLocks noRot="1" noChangeAspect="1" noMove="1" noResize="1" noEditPoints="1" noAdjustHandles="1" noChangeArrowheads="1" noChangeShapeType="1" noTextEdit="1"/>
                </p:cNvSpPr>
                <p:nvPr/>
              </p:nvSpPr>
              <p:spPr bwMode="auto">
                <a:xfrm>
                  <a:off x="3851920" y="1952836"/>
                  <a:ext cx="648072" cy="648072"/>
                </a:xfrm>
                <a:prstGeom prst="roundRect">
                  <a:avLst/>
                </a:prstGeom>
                <a:blipFill rotWithShape="1">
                  <a:blip r:embed="rId7" cstate="print"/>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ounded Rectangle 17">
                  <a:extLst>
                    <a:ext uri="{FF2B5EF4-FFF2-40B4-BE49-F238E27FC236}">
                      <a16:creationId xmlns:a16="http://schemas.microsoft.com/office/drawing/2014/main" id="{B6A0DD5E-660E-44F3-ADA6-3C6EBBB509BD}"/>
                    </a:ext>
                  </a:extLst>
                </p:cNvPr>
                <p:cNvSpPr/>
                <p:nvPr/>
              </p:nvSpPr>
              <p:spPr bwMode="auto">
                <a:xfrm>
                  <a:off x="3851920" y="3140968"/>
                  <a:ext cx="648072" cy="648072"/>
                </a:xfrm>
                <a:prstGeom prst="roundRect">
                  <a:avLst/>
                </a:prstGeom>
                <a:gradFill rotWithShape="1">
                  <a:gsLst>
                    <a:gs pos="0">
                      <a:srgbClr val="F06157">
                        <a:shade val="51000"/>
                        <a:satMod val="130000"/>
                      </a:srgbClr>
                    </a:gs>
                    <a:gs pos="80000">
                      <a:srgbClr val="F06157">
                        <a:shade val="93000"/>
                        <a:satMod val="130000"/>
                      </a:srgbClr>
                    </a:gs>
                    <a:gs pos="100000">
                      <a:srgbClr val="F0615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ro-RO" sz="2400" b="0" i="1" u="none" strike="noStrike" kern="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ro-RO" sz="2400" b="0" i="1" u="none" strike="noStrike" kern="0" cap="none" spc="0" normalizeH="0" baseline="0" noProof="0" smtClean="0">
                                <a:ln>
                                  <a:noFill/>
                                </a:ln>
                                <a:solidFill>
                                  <a:srgbClr val="FFFFFF"/>
                                </a:solidFill>
                                <a:effectLst/>
                                <a:uLnTx/>
                                <a:uFillTx/>
                                <a:latin typeface="Cambria Math"/>
                                <a:ea typeface="+mn-ea"/>
                                <a:cs typeface="+mn-cs"/>
                              </a:rPr>
                              <m:t>𝐶</m:t>
                            </m:r>
                          </m:e>
                          <m:sub>
                            <m:r>
                              <a:rPr kumimoji="0" lang="ro-RO" sz="2400" b="0" i="1" u="none" strike="noStrike" kern="0" cap="none" spc="0" normalizeH="0" baseline="0" noProof="0" smtClean="0">
                                <a:ln>
                                  <a:noFill/>
                                </a:ln>
                                <a:solidFill>
                                  <a:srgbClr val="FFFFFF"/>
                                </a:solidFill>
                                <a:effectLst/>
                                <a:uLnTx/>
                                <a:uFillTx/>
                                <a:latin typeface="Cambria Math"/>
                                <a:ea typeface="+mn-ea"/>
                                <a:cs typeface="+mn-cs"/>
                              </a:rPr>
                              <m:t>2</m:t>
                            </m:r>
                          </m:sub>
                        </m:sSub>
                      </m:oMath>
                    </m:oMathPara>
                  </a14:m>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p:txBody>
            </p:sp>
          </mc:Choice>
          <mc:Fallback xmlns="">
            <p:sp>
              <p:nvSpPr>
                <p:cNvPr id="18" name="Rounded Rectangle 17"/>
                <p:cNvSpPr>
                  <a:spLocks noRot="1" noChangeAspect="1" noMove="1" noResize="1" noEditPoints="1" noAdjustHandles="1" noChangeArrowheads="1" noChangeShapeType="1" noTextEdit="1"/>
                </p:cNvSpPr>
                <p:nvPr/>
              </p:nvSpPr>
              <p:spPr bwMode="auto">
                <a:xfrm>
                  <a:off x="3851920" y="3140968"/>
                  <a:ext cx="648072" cy="648072"/>
                </a:xfrm>
                <a:prstGeom prst="roundRect">
                  <a:avLst/>
                </a:prstGeom>
                <a:blipFill rotWithShape="1">
                  <a:blip r:embed="rId8" cstate="print"/>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ounded Rectangle 18">
                  <a:extLst>
                    <a:ext uri="{FF2B5EF4-FFF2-40B4-BE49-F238E27FC236}">
                      <a16:creationId xmlns:a16="http://schemas.microsoft.com/office/drawing/2014/main" id="{BC2E6952-65B5-466C-80A3-D1BDAAA9277B}"/>
                    </a:ext>
                  </a:extLst>
                </p:cNvPr>
                <p:cNvSpPr/>
                <p:nvPr/>
              </p:nvSpPr>
              <p:spPr bwMode="auto">
                <a:xfrm>
                  <a:off x="3851920" y="4257092"/>
                  <a:ext cx="648072" cy="648072"/>
                </a:xfrm>
                <a:prstGeom prst="roundRect">
                  <a:avLst/>
                </a:prstGeom>
                <a:gradFill rotWithShape="1">
                  <a:gsLst>
                    <a:gs pos="0">
                      <a:srgbClr val="F06157">
                        <a:shade val="51000"/>
                        <a:satMod val="130000"/>
                      </a:srgbClr>
                    </a:gs>
                    <a:gs pos="80000">
                      <a:srgbClr val="F06157">
                        <a:shade val="93000"/>
                        <a:satMod val="130000"/>
                      </a:srgbClr>
                    </a:gs>
                    <a:gs pos="100000">
                      <a:srgbClr val="F0615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ro-RO" sz="2400" b="0" i="1" u="none" strike="noStrike" kern="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ro-RO" sz="2400" b="0" i="1" u="none" strike="noStrike" kern="0" cap="none" spc="0" normalizeH="0" baseline="0" noProof="0" smtClean="0">
                                <a:ln>
                                  <a:noFill/>
                                </a:ln>
                                <a:solidFill>
                                  <a:srgbClr val="FFFFFF"/>
                                </a:solidFill>
                                <a:effectLst/>
                                <a:uLnTx/>
                                <a:uFillTx/>
                                <a:latin typeface="Cambria Math"/>
                                <a:ea typeface="+mn-ea"/>
                                <a:cs typeface="+mn-cs"/>
                              </a:rPr>
                              <m:t>𝐶</m:t>
                            </m:r>
                          </m:e>
                          <m:sub>
                            <m:r>
                              <a:rPr kumimoji="0" lang="ro-RO" sz="2400" b="0" i="1" u="none" strike="noStrike" kern="0" cap="none" spc="0" normalizeH="0" baseline="0" noProof="0" smtClean="0">
                                <a:ln>
                                  <a:noFill/>
                                </a:ln>
                                <a:solidFill>
                                  <a:srgbClr val="FFFFFF"/>
                                </a:solidFill>
                                <a:effectLst/>
                                <a:uLnTx/>
                                <a:uFillTx/>
                                <a:latin typeface="Cambria Math"/>
                                <a:ea typeface="+mn-ea"/>
                                <a:cs typeface="+mn-cs"/>
                              </a:rPr>
                              <m:t>𝑛</m:t>
                            </m:r>
                          </m:sub>
                        </m:sSub>
                      </m:oMath>
                    </m:oMathPara>
                  </a14:m>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p:txBody>
            </p:sp>
          </mc:Choice>
          <mc:Fallback xmlns="">
            <p:sp>
              <p:nvSpPr>
                <p:cNvPr id="19" name="Rounded Rectangle 18"/>
                <p:cNvSpPr>
                  <a:spLocks noRot="1" noChangeAspect="1" noMove="1" noResize="1" noEditPoints="1" noAdjustHandles="1" noChangeArrowheads="1" noChangeShapeType="1" noTextEdit="1"/>
                </p:cNvSpPr>
                <p:nvPr/>
              </p:nvSpPr>
              <p:spPr bwMode="auto">
                <a:xfrm>
                  <a:off x="3851920" y="4257092"/>
                  <a:ext cx="648072" cy="648072"/>
                </a:xfrm>
                <a:prstGeom prst="roundRect">
                  <a:avLst/>
                </a:prstGeom>
                <a:blipFill rotWithShape="1">
                  <a:blip r:embed="rId9" cstate="print"/>
                  <a:stretch>
                    <a:fillRect/>
                  </a:stretch>
                </a:blipFill>
                <a:ln>
                  <a:headEnd type="none" w="med" len="med"/>
                  <a:tailEnd type="none" w="med" len="med"/>
                </a:ln>
              </p:spPr>
              <p:txBody>
                <a:bodyPr/>
                <a:lstStyle/>
                <a:p>
                  <a:r>
                    <a:rPr lang="en-US">
                      <a:noFill/>
                    </a:rPr>
                    <a:t> </a:t>
                  </a:r>
                </a:p>
              </p:txBody>
            </p:sp>
          </mc:Fallback>
        </mc:AlternateContent>
        <p:cxnSp>
          <p:nvCxnSpPr>
            <p:cNvPr id="52" name="Straight Connector 51">
              <a:extLst>
                <a:ext uri="{FF2B5EF4-FFF2-40B4-BE49-F238E27FC236}">
                  <a16:creationId xmlns:a16="http://schemas.microsoft.com/office/drawing/2014/main" id="{9C90A911-9E98-494C-9530-D24988A8BFCA}"/>
                </a:ext>
              </a:extLst>
            </p:cNvPr>
            <p:cNvCxnSpPr/>
            <p:nvPr/>
          </p:nvCxnSpPr>
          <p:spPr bwMode="auto">
            <a:xfrm>
              <a:off x="2375756" y="4005064"/>
              <a:ext cx="1836204" cy="0"/>
            </a:xfrm>
            <a:prstGeom prst="line">
              <a:avLst/>
            </a:prstGeom>
            <a:noFill/>
            <a:ln w="38100" cap="flat" cmpd="sng" algn="ctr">
              <a:solidFill>
                <a:srgbClr val="000000"/>
              </a:solidFill>
              <a:prstDash val="sysDot"/>
              <a:headEnd type="none" w="med" len="med"/>
              <a:tailEnd type="none" w="med" len="med"/>
            </a:ln>
            <a:effectLst>
              <a:outerShdw blurRad="40000" dist="23000" dir="5400000" rotWithShape="0">
                <a:srgbClr val="000000">
                  <a:alpha val="35000"/>
                </a:srgbClr>
              </a:outerShdw>
            </a:effectLst>
          </p:spPr>
        </p:cxnSp>
      </p:grpSp>
    </p:spTree>
    <p:extLst>
      <p:ext uri="{BB962C8B-B14F-4D97-AF65-F5344CB8AC3E}">
        <p14:creationId xmlns:p14="http://schemas.microsoft.com/office/powerpoint/2010/main" val="32854458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ACA689-ED54-4A3A-A866-56FA5BA235EA}"/>
              </a:ext>
            </a:extLst>
          </p:cNvPr>
          <p:cNvSpPr>
            <a:spLocks noGrp="1"/>
          </p:cNvSpPr>
          <p:nvPr>
            <p:ph type="title"/>
          </p:nvPr>
        </p:nvSpPr>
        <p:spPr/>
        <p:txBody>
          <a:bodyPr/>
          <a:lstStyle/>
          <a:p>
            <a:r>
              <a:rPr lang="ro-RO" dirty="0"/>
              <a:t>MIMD</a:t>
            </a:r>
            <a:endParaRPr lang="en-US" dirty="0"/>
          </a:p>
        </p:txBody>
      </p:sp>
      <p:pic>
        <p:nvPicPr>
          <p:cNvPr id="41" name="Picture 5">
            <a:extLst>
              <a:ext uri="{FF2B5EF4-FFF2-40B4-BE49-F238E27FC236}">
                <a16:creationId xmlns:a16="http://schemas.microsoft.com/office/drawing/2014/main" id="{EB78DF8E-3E35-4396-9005-4B53C226907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2688" y="2540913"/>
            <a:ext cx="4114800" cy="230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 name="Group 41">
            <a:extLst>
              <a:ext uri="{FF2B5EF4-FFF2-40B4-BE49-F238E27FC236}">
                <a16:creationId xmlns:a16="http://schemas.microsoft.com/office/drawing/2014/main" id="{3007011A-6B4C-4A3E-8343-8C89D12E2DDC}"/>
              </a:ext>
            </a:extLst>
          </p:cNvPr>
          <p:cNvGrpSpPr/>
          <p:nvPr/>
        </p:nvGrpSpPr>
        <p:grpSpPr>
          <a:xfrm>
            <a:off x="546759" y="2272906"/>
            <a:ext cx="4141129" cy="2924812"/>
            <a:chOff x="583271" y="2952460"/>
            <a:chExt cx="4141129" cy="2924812"/>
          </a:xfrm>
        </p:grpSpPr>
        <mc:AlternateContent xmlns:mc="http://schemas.openxmlformats.org/markup-compatibility/2006" xmlns:a14="http://schemas.microsoft.com/office/drawing/2010/main">
          <mc:Choice Requires="a14">
            <p:sp>
              <p:nvSpPr>
                <p:cNvPr id="43" name="Rounded Rectangle 6">
                  <a:extLst>
                    <a:ext uri="{FF2B5EF4-FFF2-40B4-BE49-F238E27FC236}">
                      <a16:creationId xmlns:a16="http://schemas.microsoft.com/office/drawing/2014/main" id="{CB865233-D355-4034-A40F-0B0D8D77B0FB}"/>
                    </a:ext>
                  </a:extLst>
                </p:cNvPr>
                <p:cNvSpPr/>
                <p:nvPr/>
              </p:nvSpPr>
              <p:spPr bwMode="auto">
                <a:xfrm flipH="1">
                  <a:off x="4083354" y="2952460"/>
                  <a:ext cx="641046" cy="641046"/>
                </a:xfrm>
                <a:prstGeom prst="roundRect">
                  <a:avLst/>
                </a:prstGeom>
                <a:solidFill>
                  <a:srgbClr val="FFC00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ro-RO" sz="2400" b="0" i="1" u="none" strike="noStrike" kern="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ro-RO" sz="2400" b="0" i="1" u="none" strike="noStrike" kern="0" cap="none" spc="0" normalizeH="0" baseline="0" noProof="0" smtClean="0">
                                <a:ln>
                                  <a:noFill/>
                                </a:ln>
                                <a:solidFill>
                                  <a:srgbClr val="FFFFFF"/>
                                </a:solidFill>
                                <a:effectLst/>
                                <a:uLnTx/>
                                <a:uFillTx/>
                                <a:latin typeface="Cambria Math"/>
                                <a:ea typeface="+mn-ea"/>
                                <a:cs typeface="+mn-cs"/>
                              </a:rPr>
                              <m:t>𝑀</m:t>
                            </m:r>
                          </m:e>
                          <m:sub>
                            <m:r>
                              <a:rPr kumimoji="0" lang="ro-RO" sz="2400" b="0" i="1" u="none" strike="noStrike" kern="0" cap="none" spc="0" normalizeH="0" baseline="0" noProof="0" smtClean="0">
                                <a:ln>
                                  <a:noFill/>
                                </a:ln>
                                <a:solidFill>
                                  <a:srgbClr val="FFFFFF"/>
                                </a:solidFill>
                                <a:effectLst/>
                                <a:uLnTx/>
                                <a:uFillTx/>
                                <a:latin typeface="Cambria Math"/>
                                <a:ea typeface="+mn-ea"/>
                                <a:cs typeface="+mn-cs"/>
                              </a:rPr>
                              <m:t>1</m:t>
                            </m:r>
                          </m:sub>
                        </m:sSub>
                      </m:oMath>
                    </m:oMathPara>
                  </a14:m>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p:txBody>
            </p:sp>
          </mc:Choice>
          <mc:Fallback xmlns="">
            <p:sp>
              <p:nvSpPr>
                <p:cNvPr id="7" name="Rounded Rectangle 6"/>
                <p:cNvSpPr>
                  <a:spLocks noRot="1" noChangeAspect="1" noMove="1" noResize="1" noEditPoints="1" noAdjustHandles="1" noChangeArrowheads="1" noChangeShapeType="1" noTextEdit="1"/>
                </p:cNvSpPr>
                <p:nvPr/>
              </p:nvSpPr>
              <p:spPr bwMode="auto">
                <a:xfrm flipH="1">
                  <a:off x="4083354" y="2952460"/>
                  <a:ext cx="641046" cy="641046"/>
                </a:xfrm>
                <a:prstGeom prst="roundRect">
                  <a:avLst/>
                </a:prstGeom>
                <a:blipFill rotWithShape="1">
                  <a:blip r:embed="rId4" cstate="print"/>
                  <a:stretch>
                    <a:fillRect/>
                  </a:stretch>
                </a:blipFill>
                <a:ln>
                  <a:headEnd type="none" w="med" len="med"/>
                  <a:tailEnd type="none" w="med" len="med"/>
                </a:ln>
              </p:spPr>
              <p:txBody>
                <a:bodyPr/>
                <a:lstStyle/>
                <a:p>
                  <a:r>
                    <a:rPr lang="en-US">
                      <a:noFill/>
                    </a:rPr>
                    <a:t> </a:t>
                  </a:r>
                </a:p>
              </p:txBody>
            </p:sp>
          </mc:Fallback>
        </mc:AlternateContent>
        <p:sp>
          <p:nvSpPr>
            <p:cNvPr id="44" name="Left Arrow 10">
              <a:extLst>
                <a:ext uri="{FF2B5EF4-FFF2-40B4-BE49-F238E27FC236}">
                  <a16:creationId xmlns:a16="http://schemas.microsoft.com/office/drawing/2014/main" id="{458EB51D-D27F-41A9-B719-9DF275AA2E26}"/>
                </a:ext>
              </a:extLst>
            </p:cNvPr>
            <p:cNvSpPr/>
            <p:nvPr/>
          </p:nvSpPr>
          <p:spPr bwMode="auto">
            <a:xfrm flipH="1">
              <a:off x="1422678" y="3135021"/>
              <a:ext cx="712273" cy="284909"/>
            </a:xfrm>
            <a:prstGeom prst="leftArrow">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cs typeface="+mn-cs"/>
              </a:endParaRPr>
            </a:p>
          </p:txBody>
        </p:sp>
        <p:sp>
          <p:nvSpPr>
            <p:cNvPr id="45" name="Left Arrow 11">
              <a:extLst>
                <a:ext uri="{FF2B5EF4-FFF2-40B4-BE49-F238E27FC236}">
                  <a16:creationId xmlns:a16="http://schemas.microsoft.com/office/drawing/2014/main" id="{4E7F1A4F-E456-433A-B680-1C8DDD2EC514}"/>
                </a:ext>
              </a:extLst>
            </p:cNvPr>
            <p:cNvSpPr/>
            <p:nvPr/>
          </p:nvSpPr>
          <p:spPr bwMode="auto">
            <a:xfrm flipH="1">
              <a:off x="1420582" y="4274658"/>
              <a:ext cx="712273" cy="284909"/>
            </a:xfrm>
            <a:prstGeom prst="leftArrow">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cs typeface="+mn-cs"/>
              </a:endParaRPr>
            </a:p>
          </p:txBody>
        </p:sp>
        <p:sp>
          <p:nvSpPr>
            <p:cNvPr id="46" name="Left Arrow 12">
              <a:extLst>
                <a:ext uri="{FF2B5EF4-FFF2-40B4-BE49-F238E27FC236}">
                  <a16:creationId xmlns:a16="http://schemas.microsoft.com/office/drawing/2014/main" id="{D077FB76-AF39-4629-BFCE-25060062FDFA}"/>
                </a:ext>
              </a:extLst>
            </p:cNvPr>
            <p:cNvSpPr/>
            <p:nvPr/>
          </p:nvSpPr>
          <p:spPr bwMode="auto">
            <a:xfrm flipH="1">
              <a:off x="1420582" y="5414295"/>
              <a:ext cx="712273" cy="284909"/>
            </a:xfrm>
            <a:prstGeom prst="leftArrow">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cs typeface="+mn-cs"/>
              </a:endParaRPr>
            </a:p>
          </p:txBody>
        </p:sp>
        <mc:AlternateContent xmlns:mc="http://schemas.openxmlformats.org/markup-compatibility/2006" xmlns:a14="http://schemas.microsoft.com/office/drawing/2010/main">
          <mc:Choice Requires="a14">
            <p:sp>
              <p:nvSpPr>
                <p:cNvPr id="47" name="Rounded Rectangle 13">
                  <a:extLst>
                    <a:ext uri="{FF2B5EF4-FFF2-40B4-BE49-F238E27FC236}">
                      <a16:creationId xmlns:a16="http://schemas.microsoft.com/office/drawing/2014/main" id="{23EF3F4E-11BE-4D2B-9922-21C292E1AC15}"/>
                    </a:ext>
                  </a:extLst>
                </p:cNvPr>
                <p:cNvSpPr/>
                <p:nvPr/>
              </p:nvSpPr>
              <p:spPr bwMode="auto">
                <a:xfrm flipH="1">
                  <a:off x="2333312" y="2956953"/>
                  <a:ext cx="641046" cy="641046"/>
                </a:xfrm>
                <a:prstGeom prst="round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ro-RO" sz="2400" b="0" i="1" u="none" strike="noStrike" kern="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ro-RO" sz="2400" b="0" i="1" u="none" strike="noStrike" kern="0" cap="none" spc="0" normalizeH="0" baseline="0" noProof="0" smtClean="0">
                                <a:ln>
                                  <a:noFill/>
                                </a:ln>
                                <a:solidFill>
                                  <a:srgbClr val="FFFFFF"/>
                                </a:solidFill>
                                <a:effectLst/>
                                <a:uLnTx/>
                                <a:uFillTx/>
                                <a:latin typeface="Cambria Math"/>
                                <a:ea typeface="+mn-ea"/>
                                <a:cs typeface="+mn-cs"/>
                              </a:rPr>
                              <m:t>𝑃</m:t>
                            </m:r>
                          </m:e>
                          <m:sub>
                            <m:r>
                              <a:rPr kumimoji="0" lang="ro-RO" sz="2400" b="0" i="1" u="none" strike="noStrike" kern="0" cap="none" spc="0" normalizeH="0" baseline="0" noProof="0" smtClean="0">
                                <a:ln>
                                  <a:noFill/>
                                </a:ln>
                                <a:solidFill>
                                  <a:srgbClr val="FFFFFF"/>
                                </a:solidFill>
                                <a:effectLst/>
                                <a:uLnTx/>
                                <a:uFillTx/>
                                <a:latin typeface="Cambria Math"/>
                                <a:ea typeface="+mn-ea"/>
                                <a:cs typeface="+mn-cs"/>
                              </a:rPr>
                              <m:t>1</m:t>
                            </m:r>
                          </m:sub>
                        </m:sSub>
                      </m:oMath>
                    </m:oMathPara>
                  </a14:m>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p:txBody>
            </p:sp>
          </mc:Choice>
          <mc:Fallback xmlns="">
            <p:sp>
              <p:nvSpPr>
                <p:cNvPr id="14" name="Rounded Rectangle 13"/>
                <p:cNvSpPr>
                  <a:spLocks noRot="1" noChangeAspect="1" noMove="1" noResize="1" noEditPoints="1" noAdjustHandles="1" noChangeArrowheads="1" noChangeShapeType="1" noTextEdit="1"/>
                </p:cNvSpPr>
                <p:nvPr/>
              </p:nvSpPr>
              <p:spPr bwMode="auto">
                <a:xfrm flipH="1">
                  <a:off x="2333312" y="2956953"/>
                  <a:ext cx="641046" cy="641046"/>
                </a:xfrm>
                <a:prstGeom prst="roundRect">
                  <a:avLst/>
                </a:prstGeom>
                <a:blipFill rotWithShape="1">
                  <a:blip r:embed="rId5" cstate="print"/>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Rounded Rectangle 14">
                  <a:extLst>
                    <a:ext uri="{FF2B5EF4-FFF2-40B4-BE49-F238E27FC236}">
                      <a16:creationId xmlns:a16="http://schemas.microsoft.com/office/drawing/2014/main" id="{E91D1EE2-7A8A-4DCB-96E9-3BD2A0283690}"/>
                    </a:ext>
                  </a:extLst>
                </p:cNvPr>
                <p:cNvSpPr/>
                <p:nvPr/>
              </p:nvSpPr>
              <p:spPr bwMode="auto">
                <a:xfrm flipH="1">
                  <a:off x="2329120" y="4096589"/>
                  <a:ext cx="641046" cy="641046"/>
                </a:xfrm>
                <a:prstGeom prst="round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ro-RO" sz="2400" b="0" i="1" u="none" strike="noStrike" kern="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ro-RO" sz="2400" b="0" i="1" u="none" strike="noStrike" kern="0" cap="none" spc="0" normalizeH="0" baseline="0" noProof="0" smtClean="0">
                                <a:ln>
                                  <a:noFill/>
                                </a:ln>
                                <a:solidFill>
                                  <a:srgbClr val="FFFFFF"/>
                                </a:solidFill>
                                <a:effectLst/>
                                <a:uLnTx/>
                                <a:uFillTx/>
                                <a:latin typeface="Cambria Math"/>
                                <a:ea typeface="+mn-ea"/>
                                <a:cs typeface="+mn-cs"/>
                              </a:rPr>
                              <m:t>𝑃</m:t>
                            </m:r>
                          </m:e>
                          <m:sub>
                            <m:r>
                              <a:rPr kumimoji="0" lang="ro-RO" sz="2400" b="0" i="1" u="none" strike="noStrike" kern="0" cap="none" spc="0" normalizeH="0" baseline="0" noProof="0" smtClean="0">
                                <a:ln>
                                  <a:noFill/>
                                </a:ln>
                                <a:solidFill>
                                  <a:srgbClr val="FFFFFF"/>
                                </a:solidFill>
                                <a:effectLst/>
                                <a:uLnTx/>
                                <a:uFillTx/>
                                <a:latin typeface="Cambria Math"/>
                                <a:ea typeface="+mn-ea"/>
                                <a:cs typeface="+mn-cs"/>
                              </a:rPr>
                              <m:t>2</m:t>
                            </m:r>
                          </m:sub>
                        </m:sSub>
                      </m:oMath>
                    </m:oMathPara>
                  </a14:m>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p:txBody>
            </p:sp>
          </mc:Choice>
          <mc:Fallback xmlns="">
            <p:sp>
              <p:nvSpPr>
                <p:cNvPr id="15" name="Rounded Rectangle 14"/>
                <p:cNvSpPr>
                  <a:spLocks noRot="1" noChangeAspect="1" noMove="1" noResize="1" noEditPoints="1" noAdjustHandles="1" noChangeArrowheads="1" noChangeShapeType="1" noTextEdit="1"/>
                </p:cNvSpPr>
                <p:nvPr/>
              </p:nvSpPr>
              <p:spPr bwMode="auto">
                <a:xfrm flipH="1">
                  <a:off x="2329120" y="4096589"/>
                  <a:ext cx="641046" cy="641046"/>
                </a:xfrm>
                <a:prstGeom prst="roundRect">
                  <a:avLst/>
                </a:prstGeom>
                <a:blipFill rotWithShape="1">
                  <a:blip r:embed="rId6" cstate="print"/>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Rounded Rectangle 15">
                  <a:extLst>
                    <a:ext uri="{FF2B5EF4-FFF2-40B4-BE49-F238E27FC236}">
                      <a16:creationId xmlns:a16="http://schemas.microsoft.com/office/drawing/2014/main" id="{1098762F-2A31-40B8-93AF-AC574933D122}"/>
                    </a:ext>
                  </a:extLst>
                </p:cNvPr>
                <p:cNvSpPr/>
                <p:nvPr/>
              </p:nvSpPr>
              <p:spPr bwMode="auto">
                <a:xfrm flipH="1">
                  <a:off x="2329120" y="5236226"/>
                  <a:ext cx="641046" cy="641046"/>
                </a:xfrm>
                <a:prstGeom prst="round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ro-RO" sz="2400" b="0" i="1" u="none" strike="noStrike" kern="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ro-RO" sz="2400" b="0" i="1" u="none" strike="noStrike" kern="0" cap="none" spc="0" normalizeH="0" baseline="0" noProof="0" smtClean="0">
                                <a:ln>
                                  <a:noFill/>
                                </a:ln>
                                <a:solidFill>
                                  <a:srgbClr val="FFFFFF"/>
                                </a:solidFill>
                                <a:effectLst/>
                                <a:uLnTx/>
                                <a:uFillTx/>
                                <a:latin typeface="Cambria Math"/>
                                <a:ea typeface="+mn-ea"/>
                                <a:cs typeface="+mn-cs"/>
                              </a:rPr>
                              <m:t>𝑃</m:t>
                            </m:r>
                          </m:e>
                          <m:sub>
                            <m:r>
                              <a:rPr kumimoji="0" lang="ro-RO" sz="2400" b="0" i="1" u="none" strike="noStrike" kern="0" cap="none" spc="0" normalizeH="0" baseline="0" noProof="0" smtClean="0">
                                <a:ln>
                                  <a:noFill/>
                                </a:ln>
                                <a:solidFill>
                                  <a:srgbClr val="FFFFFF"/>
                                </a:solidFill>
                                <a:effectLst/>
                                <a:uLnTx/>
                                <a:uFillTx/>
                                <a:latin typeface="Cambria Math"/>
                                <a:ea typeface="+mn-ea"/>
                                <a:cs typeface="+mn-cs"/>
                              </a:rPr>
                              <m:t>𝑛</m:t>
                            </m:r>
                          </m:sub>
                        </m:sSub>
                      </m:oMath>
                    </m:oMathPara>
                  </a14:m>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p:txBody>
            </p:sp>
          </mc:Choice>
          <mc:Fallback xmlns="">
            <p:sp>
              <p:nvSpPr>
                <p:cNvPr id="16" name="Rounded Rectangle 15"/>
                <p:cNvSpPr>
                  <a:spLocks noRot="1" noChangeAspect="1" noMove="1" noResize="1" noEditPoints="1" noAdjustHandles="1" noChangeArrowheads="1" noChangeShapeType="1" noTextEdit="1"/>
                </p:cNvSpPr>
                <p:nvPr/>
              </p:nvSpPr>
              <p:spPr bwMode="auto">
                <a:xfrm flipH="1">
                  <a:off x="2329120" y="5236226"/>
                  <a:ext cx="641046" cy="641046"/>
                </a:xfrm>
                <a:prstGeom prst="roundRect">
                  <a:avLst/>
                </a:prstGeom>
                <a:blipFill rotWithShape="1">
                  <a:blip r:embed="rId7" cstate="print"/>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Rounded Rectangle 16">
                  <a:extLst>
                    <a:ext uri="{FF2B5EF4-FFF2-40B4-BE49-F238E27FC236}">
                      <a16:creationId xmlns:a16="http://schemas.microsoft.com/office/drawing/2014/main" id="{3C954509-6D0C-4FF6-AD0E-99F10C07BC9C}"/>
                    </a:ext>
                  </a:extLst>
                </p:cNvPr>
                <p:cNvSpPr/>
                <p:nvPr/>
              </p:nvSpPr>
              <p:spPr bwMode="auto">
                <a:xfrm flipH="1">
                  <a:off x="583271" y="2956953"/>
                  <a:ext cx="641046" cy="641046"/>
                </a:xfrm>
                <a:prstGeom prst="roundRect">
                  <a:avLst/>
                </a:prstGeom>
                <a:gradFill rotWithShape="1">
                  <a:gsLst>
                    <a:gs pos="0">
                      <a:srgbClr val="F06157">
                        <a:shade val="51000"/>
                        <a:satMod val="130000"/>
                      </a:srgbClr>
                    </a:gs>
                    <a:gs pos="80000">
                      <a:srgbClr val="F06157">
                        <a:shade val="93000"/>
                        <a:satMod val="130000"/>
                      </a:srgbClr>
                    </a:gs>
                    <a:gs pos="100000">
                      <a:srgbClr val="F0615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ro-RO" sz="2400" b="0" i="1" u="none" strike="noStrike" kern="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ro-RO" sz="2400" b="0" i="1" u="none" strike="noStrike" kern="0" cap="none" spc="0" normalizeH="0" baseline="0" noProof="0" smtClean="0">
                                <a:ln>
                                  <a:noFill/>
                                </a:ln>
                                <a:solidFill>
                                  <a:srgbClr val="FFFFFF"/>
                                </a:solidFill>
                                <a:effectLst/>
                                <a:uLnTx/>
                                <a:uFillTx/>
                                <a:latin typeface="Cambria Math"/>
                                <a:ea typeface="+mn-ea"/>
                                <a:cs typeface="+mn-cs"/>
                              </a:rPr>
                              <m:t>𝐶</m:t>
                            </m:r>
                          </m:e>
                          <m:sub>
                            <m:r>
                              <a:rPr kumimoji="0" lang="ro-RO" sz="2400" b="0" i="1" u="none" strike="noStrike" kern="0" cap="none" spc="0" normalizeH="0" baseline="0" noProof="0" smtClean="0">
                                <a:ln>
                                  <a:noFill/>
                                </a:ln>
                                <a:solidFill>
                                  <a:srgbClr val="FFFFFF"/>
                                </a:solidFill>
                                <a:effectLst/>
                                <a:uLnTx/>
                                <a:uFillTx/>
                                <a:latin typeface="Cambria Math"/>
                                <a:ea typeface="+mn-ea"/>
                                <a:cs typeface="+mn-cs"/>
                              </a:rPr>
                              <m:t>1</m:t>
                            </m:r>
                          </m:sub>
                        </m:sSub>
                      </m:oMath>
                    </m:oMathPara>
                  </a14:m>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p:txBody>
            </p:sp>
          </mc:Choice>
          <mc:Fallback xmlns="">
            <p:sp>
              <p:nvSpPr>
                <p:cNvPr id="17" name="Rounded Rectangle 16"/>
                <p:cNvSpPr>
                  <a:spLocks noRot="1" noChangeAspect="1" noMove="1" noResize="1" noEditPoints="1" noAdjustHandles="1" noChangeArrowheads="1" noChangeShapeType="1" noTextEdit="1"/>
                </p:cNvSpPr>
                <p:nvPr/>
              </p:nvSpPr>
              <p:spPr bwMode="auto">
                <a:xfrm flipH="1">
                  <a:off x="583271" y="2956953"/>
                  <a:ext cx="641046" cy="641046"/>
                </a:xfrm>
                <a:prstGeom prst="roundRect">
                  <a:avLst/>
                </a:prstGeom>
                <a:blipFill rotWithShape="1">
                  <a:blip r:embed="rId8" cstate="print"/>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Rounded Rectangle 17">
                  <a:extLst>
                    <a:ext uri="{FF2B5EF4-FFF2-40B4-BE49-F238E27FC236}">
                      <a16:creationId xmlns:a16="http://schemas.microsoft.com/office/drawing/2014/main" id="{2C46C276-A553-447A-BD24-E4924CBE5E0D}"/>
                    </a:ext>
                  </a:extLst>
                </p:cNvPr>
                <p:cNvSpPr/>
                <p:nvPr/>
              </p:nvSpPr>
              <p:spPr bwMode="auto">
                <a:xfrm flipH="1">
                  <a:off x="583271" y="4096589"/>
                  <a:ext cx="641046" cy="641046"/>
                </a:xfrm>
                <a:prstGeom prst="roundRect">
                  <a:avLst/>
                </a:prstGeom>
                <a:gradFill rotWithShape="1">
                  <a:gsLst>
                    <a:gs pos="0">
                      <a:srgbClr val="F06157">
                        <a:shade val="51000"/>
                        <a:satMod val="130000"/>
                      </a:srgbClr>
                    </a:gs>
                    <a:gs pos="80000">
                      <a:srgbClr val="F06157">
                        <a:shade val="93000"/>
                        <a:satMod val="130000"/>
                      </a:srgbClr>
                    </a:gs>
                    <a:gs pos="100000">
                      <a:srgbClr val="F0615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ro-RO" sz="2400" b="0" i="1" u="none" strike="noStrike" kern="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ro-RO" sz="2400" b="0" i="1" u="none" strike="noStrike" kern="0" cap="none" spc="0" normalizeH="0" baseline="0" noProof="0" smtClean="0">
                                <a:ln>
                                  <a:noFill/>
                                </a:ln>
                                <a:solidFill>
                                  <a:srgbClr val="FFFFFF"/>
                                </a:solidFill>
                                <a:effectLst/>
                                <a:uLnTx/>
                                <a:uFillTx/>
                                <a:latin typeface="Cambria Math"/>
                                <a:ea typeface="+mn-ea"/>
                                <a:cs typeface="+mn-cs"/>
                              </a:rPr>
                              <m:t>𝐶</m:t>
                            </m:r>
                          </m:e>
                          <m:sub>
                            <m:r>
                              <a:rPr kumimoji="0" lang="ro-RO" sz="2400" b="0" i="1" u="none" strike="noStrike" kern="0" cap="none" spc="0" normalizeH="0" baseline="0" noProof="0" smtClean="0">
                                <a:ln>
                                  <a:noFill/>
                                </a:ln>
                                <a:solidFill>
                                  <a:srgbClr val="FFFFFF"/>
                                </a:solidFill>
                                <a:effectLst/>
                                <a:uLnTx/>
                                <a:uFillTx/>
                                <a:latin typeface="Cambria Math"/>
                                <a:ea typeface="+mn-ea"/>
                                <a:cs typeface="+mn-cs"/>
                              </a:rPr>
                              <m:t>2</m:t>
                            </m:r>
                          </m:sub>
                        </m:sSub>
                      </m:oMath>
                    </m:oMathPara>
                  </a14:m>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p:txBody>
            </p:sp>
          </mc:Choice>
          <mc:Fallback xmlns="">
            <p:sp>
              <p:nvSpPr>
                <p:cNvPr id="18" name="Rounded Rectangle 17"/>
                <p:cNvSpPr>
                  <a:spLocks noRot="1" noChangeAspect="1" noMove="1" noResize="1" noEditPoints="1" noAdjustHandles="1" noChangeArrowheads="1" noChangeShapeType="1" noTextEdit="1"/>
                </p:cNvSpPr>
                <p:nvPr/>
              </p:nvSpPr>
              <p:spPr bwMode="auto">
                <a:xfrm flipH="1">
                  <a:off x="583271" y="4096589"/>
                  <a:ext cx="641046" cy="641046"/>
                </a:xfrm>
                <a:prstGeom prst="roundRect">
                  <a:avLst/>
                </a:prstGeom>
                <a:blipFill rotWithShape="1">
                  <a:blip r:embed="rId9" cstate="print"/>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Rounded Rectangle 18">
                  <a:extLst>
                    <a:ext uri="{FF2B5EF4-FFF2-40B4-BE49-F238E27FC236}">
                      <a16:creationId xmlns:a16="http://schemas.microsoft.com/office/drawing/2014/main" id="{CCC1C531-1B5C-4D53-B217-C718F869C072}"/>
                    </a:ext>
                  </a:extLst>
                </p:cNvPr>
                <p:cNvSpPr/>
                <p:nvPr/>
              </p:nvSpPr>
              <p:spPr bwMode="auto">
                <a:xfrm flipH="1">
                  <a:off x="583271" y="5236226"/>
                  <a:ext cx="641046" cy="641046"/>
                </a:xfrm>
                <a:prstGeom prst="roundRect">
                  <a:avLst/>
                </a:prstGeom>
                <a:gradFill rotWithShape="1">
                  <a:gsLst>
                    <a:gs pos="0">
                      <a:srgbClr val="F06157">
                        <a:shade val="51000"/>
                        <a:satMod val="130000"/>
                      </a:srgbClr>
                    </a:gs>
                    <a:gs pos="80000">
                      <a:srgbClr val="F06157">
                        <a:shade val="93000"/>
                        <a:satMod val="130000"/>
                      </a:srgbClr>
                    </a:gs>
                    <a:gs pos="100000">
                      <a:srgbClr val="F06157">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ro-RO" sz="2400" b="0" i="1" u="none" strike="noStrike" kern="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ro-RO" sz="2400" b="0" i="1" u="none" strike="noStrike" kern="0" cap="none" spc="0" normalizeH="0" baseline="0" noProof="0" smtClean="0">
                                <a:ln>
                                  <a:noFill/>
                                </a:ln>
                                <a:solidFill>
                                  <a:srgbClr val="FFFFFF"/>
                                </a:solidFill>
                                <a:effectLst/>
                                <a:uLnTx/>
                                <a:uFillTx/>
                                <a:latin typeface="Cambria Math"/>
                                <a:ea typeface="+mn-ea"/>
                                <a:cs typeface="+mn-cs"/>
                              </a:rPr>
                              <m:t>𝐶</m:t>
                            </m:r>
                          </m:e>
                          <m:sub>
                            <m:r>
                              <a:rPr kumimoji="0" lang="ro-RO" sz="2400" b="0" i="1" u="none" strike="noStrike" kern="0" cap="none" spc="0" normalizeH="0" baseline="0" noProof="0" smtClean="0">
                                <a:ln>
                                  <a:noFill/>
                                </a:ln>
                                <a:solidFill>
                                  <a:srgbClr val="FFFFFF"/>
                                </a:solidFill>
                                <a:effectLst/>
                                <a:uLnTx/>
                                <a:uFillTx/>
                                <a:latin typeface="Cambria Math"/>
                                <a:ea typeface="+mn-ea"/>
                                <a:cs typeface="+mn-cs"/>
                              </a:rPr>
                              <m:t>𝑛</m:t>
                            </m:r>
                          </m:sub>
                        </m:sSub>
                      </m:oMath>
                    </m:oMathPara>
                  </a14:m>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p:txBody>
            </p:sp>
          </mc:Choice>
          <mc:Fallback xmlns="">
            <p:sp>
              <p:nvSpPr>
                <p:cNvPr id="19" name="Rounded Rectangle 18"/>
                <p:cNvSpPr>
                  <a:spLocks noRot="1" noChangeAspect="1" noMove="1" noResize="1" noEditPoints="1" noAdjustHandles="1" noChangeArrowheads="1" noChangeShapeType="1" noTextEdit="1"/>
                </p:cNvSpPr>
                <p:nvPr/>
              </p:nvSpPr>
              <p:spPr bwMode="auto">
                <a:xfrm flipH="1">
                  <a:off x="583271" y="5236226"/>
                  <a:ext cx="641046" cy="641046"/>
                </a:xfrm>
                <a:prstGeom prst="roundRect">
                  <a:avLst/>
                </a:prstGeom>
                <a:blipFill rotWithShape="1">
                  <a:blip r:embed="rId10" cstate="print"/>
                  <a:stretch>
                    <a:fillRect/>
                  </a:stretch>
                </a:blipFill>
                <a:ln>
                  <a:headEnd type="none" w="med" len="med"/>
                  <a:tailEnd type="none" w="med" len="med"/>
                </a:ln>
              </p:spPr>
              <p:txBody>
                <a:bodyPr/>
                <a:lstStyle/>
                <a:p>
                  <a:r>
                    <a:rPr lang="en-US">
                      <a:noFill/>
                    </a:rPr>
                    <a:t> </a:t>
                  </a:r>
                </a:p>
              </p:txBody>
            </p:sp>
          </mc:Fallback>
        </mc:AlternateContent>
        <p:cxnSp>
          <p:nvCxnSpPr>
            <p:cNvPr id="53" name="Straight Connector 52">
              <a:extLst>
                <a:ext uri="{FF2B5EF4-FFF2-40B4-BE49-F238E27FC236}">
                  <a16:creationId xmlns:a16="http://schemas.microsoft.com/office/drawing/2014/main" id="{239F1650-F69C-4D27-8447-662A19CC250D}"/>
                </a:ext>
              </a:extLst>
            </p:cNvPr>
            <p:cNvCxnSpPr/>
            <p:nvPr/>
          </p:nvCxnSpPr>
          <p:spPr bwMode="auto">
            <a:xfrm flipH="1">
              <a:off x="868180" y="4986931"/>
              <a:ext cx="3527313" cy="0"/>
            </a:xfrm>
            <a:prstGeom prst="line">
              <a:avLst/>
            </a:prstGeom>
            <a:noFill/>
            <a:ln w="38100" cap="flat" cmpd="sng" algn="ctr">
              <a:solidFill>
                <a:srgbClr val="000000"/>
              </a:solidFill>
              <a:prstDash val="sysDot"/>
              <a:headEnd type="none" w="med" len="med"/>
              <a:tailEnd type="none" w="med" len="med"/>
            </a:ln>
            <a:effectLst>
              <a:outerShdw blurRad="40000" dist="23000" dir="5400000" rotWithShape="0">
                <a:srgbClr val="000000">
                  <a:alpha val="35000"/>
                </a:srgbClr>
              </a:outerShdw>
            </a:effectLst>
          </p:spPr>
        </p:cxnSp>
        <mc:AlternateContent xmlns:mc="http://schemas.openxmlformats.org/markup-compatibility/2006" xmlns:a14="http://schemas.microsoft.com/office/drawing/2010/main">
          <mc:Choice Requires="a14">
            <p:sp>
              <p:nvSpPr>
                <p:cNvPr id="54" name="Rounded Rectangle 20">
                  <a:extLst>
                    <a:ext uri="{FF2B5EF4-FFF2-40B4-BE49-F238E27FC236}">
                      <a16:creationId xmlns:a16="http://schemas.microsoft.com/office/drawing/2014/main" id="{6D56823A-6EC8-4BFD-AD51-DE6F7B6FD5E4}"/>
                    </a:ext>
                  </a:extLst>
                </p:cNvPr>
                <p:cNvSpPr/>
                <p:nvPr/>
              </p:nvSpPr>
              <p:spPr bwMode="auto">
                <a:xfrm flipH="1">
                  <a:off x="4074970" y="4058339"/>
                  <a:ext cx="641046" cy="641046"/>
                </a:xfrm>
                <a:prstGeom prst="roundRect">
                  <a:avLst/>
                </a:prstGeom>
                <a:solidFill>
                  <a:srgbClr val="FFC00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ro-RO" sz="2400" b="0" i="1" u="none" strike="noStrike" kern="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ro-RO" sz="2400" b="0" i="1" u="none" strike="noStrike" kern="0" cap="none" spc="0" normalizeH="0" baseline="0" noProof="0" smtClean="0">
                                <a:ln>
                                  <a:noFill/>
                                </a:ln>
                                <a:solidFill>
                                  <a:srgbClr val="FFFFFF"/>
                                </a:solidFill>
                                <a:effectLst/>
                                <a:uLnTx/>
                                <a:uFillTx/>
                                <a:latin typeface="Cambria Math"/>
                                <a:ea typeface="+mn-ea"/>
                                <a:cs typeface="+mn-cs"/>
                              </a:rPr>
                              <m:t>𝑀</m:t>
                            </m:r>
                          </m:e>
                          <m:sub>
                            <m:r>
                              <a:rPr kumimoji="0" lang="ro-RO" sz="2400" b="0" i="1" u="none" strike="noStrike" kern="0" cap="none" spc="0" normalizeH="0" baseline="0" noProof="0" smtClean="0">
                                <a:ln>
                                  <a:noFill/>
                                </a:ln>
                                <a:solidFill>
                                  <a:srgbClr val="FFFFFF"/>
                                </a:solidFill>
                                <a:effectLst/>
                                <a:uLnTx/>
                                <a:uFillTx/>
                                <a:latin typeface="Cambria Math"/>
                                <a:ea typeface="+mn-ea"/>
                                <a:cs typeface="+mn-cs"/>
                              </a:rPr>
                              <m:t>2</m:t>
                            </m:r>
                          </m:sub>
                        </m:sSub>
                      </m:oMath>
                    </m:oMathPara>
                  </a14:m>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p:txBody>
            </p:sp>
          </mc:Choice>
          <mc:Fallback xmlns="">
            <p:sp>
              <p:nvSpPr>
                <p:cNvPr id="21" name="Rounded Rectangle 20"/>
                <p:cNvSpPr>
                  <a:spLocks noRot="1" noChangeAspect="1" noMove="1" noResize="1" noEditPoints="1" noAdjustHandles="1" noChangeArrowheads="1" noChangeShapeType="1" noTextEdit="1"/>
                </p:cNvSpPr>
                <p:nvPr/>
              </p:nvSpPr>
              <p:spPr bwMode="auto">
                <a:xfrm flipH="1">
                  <a:off x="4074970" y="4058339"/>
                  <a:ext cx="641046" cy="641046"/>
                </a:xfrm>
                <a:prstGeom prst="roundRect">
                  <a:avLst/>
                </a:prstGeom>
                <a:blipFill rotWithShape="1">
                  <a:blip r:embed="rId11" cstate="print"/>
                  <a:stretch>
                    <a:fillRect/>
                  </a:stretch>
                </a:blipFill>
                <a:ln>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Rounded Rectangle 21">
                  <a:extLst>
                    <a:ext uri="{FF2B5EF4-FFF2-40B4-BE49-F238E27FC236}">
                      <a16:creationId xmlns:a16="http://schemas.microsoft.com/office/drawing/2014/main" id="{58BD56A9-ACE3-4742-881D-CC84112678F2}"/>
                    </a:ext>
                  </a:extLst>
                </p:cNvPr>
                <p:cNvSpPr/>
                <p:nvPr/>
              </p:nvSpPr>
              <p:spPr bwMode="auto">
                <a:xfrm flipH="1">
                  <a:off x="4074970" y="5164218"/>
                  <a:ext cx="641046" cy="641046"/>
                </a:xfrm>
                <a:prstGeom prst="roundRect">
                  <a:avLst/>
                </a:prstGeom>
                <a:solidFill>
                  <a:srgbClr val="FFC00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ro-RO" sz="2400" b="0" i="1" u="none" strike="noStrike" kern="0" cap="none" spc="0" normalizeH="0" baseline="0" noProof="0" smtClean="0">
                                <a:ln>
                                  <a:noFill/>
                                </a:ln>
                                <a:solidFill>
                                  <a:srgbClr val="FFFFFF"/>
                                </a:solidFill>
                                <a:effectLst/>
                                <a:uLnTx/>
                                <a:uFillTx/>
                                <a:latin typeface="Cambria Math" panose="02040503050406030204" pitchFamily="18" charset="0"/>
                                <a:ea typeface="+mn-ea"/>
                                <a:cs typeface="+mn-cs"/>
                              </a:rPr>
                            </m:ctrlPr>
                          </m:sSubPr>
                          <m:e>
                            <m:r>
                              <a:rPr kumimoji="0" lang="ro-RO" sz="2400" b="0" i="1" u="none" strike="noStrike" kern="0" cap="none" spc="0" normalizeH="0" baseline="0" noProof="0" smtClean="0">
                                <a:ln>
                                  <a:noFill/>
                                </a:ln>
                                <a:solidFill>
                                  <a:srgbClr val="FFFFFF"/>
                                </a:solidFill>
                                <a:effectLst/>
                                <a:uLnTx/>
                                <a:uFillTx/>
                                <a:latin typeface="Cambria Math"/>
                                <a:ea typeface="+mn-ea"/>
                                <a:cs typeface="+mn-cs"/>
                              </a:rPr>
                              <m:t>𝑀</m:t>
                            </m:r>
                          </m:e>
                          <m:sub>
                            <m:r>
                              <a:rPr kumimoji="0" lang="ro-RO" sz="2400" b="0" i="1" u="none" strike="noStrike" kern="0" cap="none" spc="0" normalizeH="0" baseline="0" noProof="0" smtClean="0">
                                <a:ln>
                                  <a:noFill/>
                                </a:ln>
                                <a:solidFill>
                                  <a:srgbClr val="FFFFFF"/>
                                </a:solidFill>
                                <a:effectLst/>
                                <a:uLnTx/>
                                <a:uFillTx/>
                                <a:latin typeface="Cambria Math"/>
                                <a:ea typeface="+mn-ea"/>
                                <a:cs typeface="+mn-cs"/>
                              </a:rPr>
                              <m:t>𝑛</m:t>
                            </m:r>
                          </m:sub>
                        </m:sSub>
                      </m:oMath>
                    </m:oMathPara>
                  </a14:m>
                  <a:endParaRPr kumimoji="0" lang="en-US" sz="2400" b="0" i="0" u="none" strike="noStrike" kern="0" cap="none" spc="0" normalizeH="0" baseline="0" noProof="0" dirty="0">
                    <a:ln>
                      <a:noFill/>
                    </a:ln>
                    <a:solidFill>
                      <a:srgbClr val="FFFFFF"/>
                    </a:solidFill>
                    <a:effectLst/>
                    <a:uLnTx/>
                    <a:uFillTx/>
                    <a:latin typeface="Times" charset="0"/>
                    <a:ea typeface="+mn-ea"/>
                    <a:cs typeface="+mn-cs"/>
                  </a:endParaRPr>
                </a:p>
              </p:txBody>
            </p:sp>
          </mc:Choice>
          <mc:Fallback xmlns="">
            <p:sp>
              <p:nvSpPr>
                <p:cNvPr id="22" name="Rounded Rectangle 21"/>
                <p:cNvSpPr>
                  <a:spLocks noRot="1" noChangeAspect="1" noMove="1" noResize="1" noEditPoints="1" noAdjustHandles="1" noChangeArrowheads="1" noChangeShapeType="1" noTextEdit="1"/>
                </p:cNvSpPr>
                <p:nvPr/>
              </p:nvSpPr>
              <p:spPr bwMode="auto">
                <a:xfrm flipH="1">
                  <a:off x="4074970" y="5164218"/>
                  <a:ext cx="641046" cy="641046"/>
                </a:xfrm>
                <a:prstGeom prst="roundRect">
                  <a:avLst/>
                </a:prstGeom>
                <a:blipFill rotWithShape="1">
                  <a:blip r:embed="rId12" cstate="print"/>
                  <a:stretch>
                    <a:fillRect/>
                  </a:stretch>
                </a:blipFill>
                <a:ln>
                  <a:headEnd type="none" w="med" len="med"/>
                  <a:tailEnd type="none" w="med" len="med"/>
                </a:ln>
              </p:spPr>
              <p:txBody>
                <a:bodyPr/>
                <a:lstStyle/>
                <a:p>
                  <a:r>
                    <a:rPr lang="en-US">
                      <a:noFill/>
                    </a:rPr>
                    <a:t> </a:t>
                  </a:r>
                </a:p>
              </p:txBody>
            </p:sp>
          </mc:Fallback>
        </mc:AlternateContent>
        <p:sp>
          <p:nvSpPr>
            <p:cNvPr id="56" name="Left Arrow 24">
              <a:extLst>
                <a:ext uri="{FF2B5EF4-FFF2-40B4-BE49-F238E27FC236}">
                  <a16:creationId xmlns:a16="http://schemas.microsoft.com/office/drawing/2014/main" id="{09DEAF8C-7255-4EA1-9BE2-47087FE7F589}"/>
                </a:ext>
              </a:extLst>
            </p:cNvPr>
            <p:cNvSpPr/>
            <p:nvPr/>
          </p:nvSpPr>
          <p:spPr bwMode="auto">
            <a:xfrm>
              <a:off x="3172719" y="3140968"/>
              <a:ext cx="712273" cy="284909"/>
            </a:xfrm>
            <a:prstGeom prst="leftArrow">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cs typeface="+mn-cs"/>
              </a:endParaRPr>
            </a:p>
          </p:txBody>
        </p:sp>
        <p:sp>
          <p:nvSpPr>
            <p:cNvPr id="57" name="Left Arrow 25">
              <a:extLst>
                <a:ext uri="{FF2B5EF4-FFF2-40B4-BE49-F238E27FC236}">
                  <a16:creationId xmlns:a16="http://schemas.microsoft.com/office/drawing/2014/main" id="{A27A8068-8126-4957-8B7E-361E71CFCD1A}"/>
                </a:ext>
              </a:extLst>
            </p:cNvPr>
            <p:cNvSpPr/>
            <p:nvPr/>
          </p:nvSpPr>
          <p:spPr bwMode="auto">
            <a:xfrm>
              <a:off x="3166431" y="4280605"/>
              <a:ext cx="712273" cy="284909"/>
            </a:xfrm>
            <a:prstGeom prst="leftArrow">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cs typeface="+mn-cs"/>
              </a:endParaRPr>
            </a:p>
          </p:txBody>
        </p:sp>
        <p:sp>
          <p:nvSpPr>
            <p:cNvPr id="58" name="Left Arrow 26">
              <a:extLst>
                <a:ext uri="{FF2B5EF4-FFF2-40B4-BE49-F238E27FC236}">
                  <a16:creationId xmlns:a16="http://schemas.microsoft.com/office/drawing/2014/main" id="{085D2E22-FED0-4B92-820C-D27213CFB8F0}"/>
                </a:ext>
              </a:extLst>
            </p:cNvPr>
            <p:cNvSpPr/>
            <p:nvPr/>
          </p:nvSpPr>
          <p:spPr bwMode="auto">
            <a:xfrm>
              <a:off x="3166431" y="5420242"/>
              <a:ext cx="712273" cy="284909"/>
            </a:xfrm>
            <a:prstGeom prst="leftArrow">
              <a:avLst/>
            </a:prstGeom>
            <a:gradFill rotWithShape="1">
              <a:gsLst>
                <a:gs pos="0">
                  <a:srgbClr val="000000">
                    <a:shade val="51000"/>
                    <a:satMod val="130000"/>
                  </a:srgbClr>
                </a:gs>
                <a:gs pos="80000">
                  <a:srgbClr val="000000">
                    <a:shade val="93000"/>
                    <a:satMod val="130000"/>
                  </a:srgbClr>
                </a:gs>
                <a:gs pos="100000">
                  <a:srgbClr val="000000">
                    <a:shade val="94000"/>
                    <a:satMod val="135000"/>
                  </a:srgbClr>
                </a:gs>
              </a:gsLst>
              <a:lin ang="16200000" scaled="0"/>
            </a:gra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cs typeface="+mn-cs"/>
              </a:endParaRPr>
            </a:p>
          </p:txBody>
        </p:sp>
      </p:grpSp>
    </p:spTree>
    <p:extLst>
      <p:ext uri="{BB962C8B-B14F-4D97-AF65-F5344CB8AC3E}">
        <p14:creationId xmlns:p14="http://schemas.microsoft.com/office/powerpoint/2010/main" val="650840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95419-3022-427B-A37A-0984E7167BD1}"/>
              </a:ext>
            </a:extLst>
          </p:cNvPr>
          <p:cNvSpPr>
            <a:spLocks noGrp="1"/>
          </p:cNvSpPr>
          <p:nvPr>
            <p:ph type="title"/>
          </p:nvPr>
        </p:nvSpPr>
        <p:spPr/>
        <p:txBody>
          <a:bodyPr/>
          <a:lstStyle/>
          <a:p>
            <a:r>
              <a:rPr lang="ro-RO" dirty="0"/>
              <a:t>Memorie Partajată</a:t>
            </a:r>
            <a:endParaRPr lang="en-US" dirty="0"/>
          </a:p>
        </p:txBody>
      </p:sp>
      <p:sp>
        <p:nvSpPr>
          <p:cNvPr id="3" name="Content Placeholder 2">
            <a:extLst>
              <a:ext uri="{FF2B5EF4-FFF2-40B4-BE49-F238E27FC236}">
                <a16:creationId xmlns:a16="http://schemas.microsoft.com/office/drawing/2014/main" id="{BAAB41F7-5861-4BAF-A00F-94B2AF2410DB}"/>
              </a:ext>
            </a:extLst>
          </p:cNvPr>
          <p:cNvSpPr>
            <a:spLocks noGrp="1"/>
          </p:cNvSpPr>
          <p:nvPr>
            <p:ph idx="1"/>
          </p:nvPr>
        </p:nvSpPr>
        <p:spPr/>
        <p:txBody>
          <a:bodyPr/>
          <a:lstStyle/>
          <a:p>
            <a:r>
              <a:rPr lang="ro-RO" dirty="0" err="1"/>
              <a:t>Shared</a:t>
            </a:r>
            <a:r>
              <a:rPr lang="ro-RO" dirty="0"/>
              <a:t> </a:t>
            </a:r>
            <a:r>
              <a:rPr lang="ro-RO" dirty="0" err="1"/>
              <a:t>memory</a:t>
            </a:r>
            <a:endParaRPr lang="ro-RO" dirty="0"/>
          </a:p>
          <a:p>
            <a:pPr lvl="1"/>
            <a:r>
              <a:rPr lang="ro-RO" dirty="0" err="1"/>
              <a:t>Parallel</a:t>
            </a:r>
            <a:r>
              <a:rPr lang="ro-RO" dirty="0"/>
              <a:t> </a:t>
            </a:r>
            <a:r>
              <a:rPr lang="ro-RO" dirty="0" err="1"/>
              <a:t>Random</a:t>
            </a:r>
            <a:r>
              <a:rPr lang="ro-RO" dirty="0"/>
              <a:t> Access </a:t>
            </a:r>
            <a:r>
              <a:rPr lang="ro-RO" dirty="0" err="1"/>
              <a:t>Memory</a:t>
            </a:r>
            <a:r>
              <a:rPr lang="en-US" dirty="0"/>
              <a:t> - </a:t>
            </a:r>
            <a:r>
              <a:rPr lang="ro-RO" b="1" dirty="0"/>
              <a:t>PRAM</a:t>
            </a:r>
          </a:p>
          <a:p>
            <a:pPr marL="361950" lvl="1" indent="0">
              <a:buNone/>
            </a:pPr>
            <a:endParaRPr lang="ro-RO" dirty="0"/>
          </a:p>
          <a:p>
            <a:pPr lvl="1"/>
            <a:r>
              <a:rPr lang="ro-RO" b="1" dirty="0"/>
              <a:t>EREW</a:t>
            </a:r>
            <a:r>
              <a:rPr lang="ro-RO" dirty="0"/>
              <a:t> – Exclusive </a:t>
            </a:r>
            <a:r>
              <a:rPr lang="ro-RO" dirty="0" err="1"/>
              <a:t>Read</a:t>
            </a:r>
            <a:r>
              <a:rPr lang="ro-RO" dirty="0"/>
              <a:t> Exclusive </a:t>
            </a:r>
            <a:r>
              <a:rPr lang="ro-RO" dirty="0" err="1"/>
              <a:t>Write</a:t>
            </a:r>
            <a:endParaRPr lang="ro-RO" dirty="0"/>
          </a:p>
          <a:p>
            <a:pPr lvl="1"/>
            <a:r>
              <a:rPr lang="ro-RO" b="1" dirty="0"/>
              <a:t>CREW</a:t>
            </a:r>
            <a:r>
              <a:rPr lang="ro-RO" dirty="0"/>
              <a:t> – </a:t>
            </a:r>
            <a:r>
              <a:rPr lang="ro-RO" b="1" dirty="0" err="1"/>
              <a:t>Concurrent</a:t>
            </a:r>
            <a:r>
              <a:rPr lang="ro-RO" b="1" dirty="0"/>
              <a:t> </a:t>
            </a:r>
            <a:r>
              <a:rPr lang="ro-RO" b="1" dirty="0" err="1"/>
              <a:t>Read</a:t>
            </a:r>
            <a:r>
              <a:rPr lang="ro-RO" b="1" dirty="0"/>
              <a:t> Exclusive </a:t>
            </a:r>
            <a:r>
              <a:rPr lang="ro-RO" b="1" dirty="0" err="1"/>
              <a:t>Write</a:t>
            </a:r>
            <a:r>
              <a:rPr lang="ro-RO" b="1" dirty="0"/>
              <a:t> --</a:t>
            </a:r>
            <a:r>
              <a:rPr lang="ro-RO" dirty="0"/>
              <a:t> cel mai des întâlnit</a:t>
            </a:r>
            <a:endParaRPr lang="ro-RO" b="1" dirty="0"/>
          </a:p>
          <a:p>
            <a:pPr lvl="1"/>
            <a:r>
              <a:rPr lang="ro-RO" b="1" dirty="0"/>
              <a:t>ERCW</a:t>
            </a:r>
            <a:r>
              <a:rPr lang="ro-RO" dirty="0"/>
              <a:t> – Exclusive </a:t>
            </a:r>
            <a:r>
              <a:rPr lang="ro-RO" dirty="0" err="1"/>
              <a:t>Read</a:t>
            </a:r>
            <a:r>
              <a:rPr lang="ro-RO" dirty="0"/>
              <a:t> </a:t>
            </a:r>
            <a:r>
              <a:rPr lang="ro-RO" dirty="0" err="1"/>
              <a:t>Concurrent</a:t>
            </a:r>
            <a:r>
              <a:rPr lang="ro-RO" dirty="0"/>
              <a:t> </a:t>
            </a:r>
            <a:r>
              <a:rPr lang="ro-RO" dirty="0" err="1"/>
              <a:t>Write</a:t>
            </a:r>
            <a:endParaRPr lang="ro-RO" dirty="0"/>
          </a:p>
          <a:p>
            <a:pPr lvl="1"/>
            <a:r>
              <a:rPr lang="ro-RO" b="1" dirty="0"/>
              <a:t>CRCW</a:t>
            </a:r>
            <a:r>
              <a:rPr lang="ro-RO" dirty="0"/>
              <a:t> – </a:t>
            </a:r>
            <a:r>
              <a:rPr lang="ro-RO" dirty="0" err="1"/>
              <a:t>Concurrent</a:t>
            </a:r>
            <a:r>
              <a:rPr lang="ro-RO" dirty="0"/>
              <a:t> </a:t>
            </a:r>
            <a:r>
              <a:rPr lang="ro-RO" dirty="0" err="1"/>
              <a:t>Read</a:t>
            </a:r>
            <a:r>
              <a:rPr lang="ro-RO" dirty="0"/>
              <a:t> </a:t>
            </a:r>
            <a:r>
              <a:rPr lang="ro-RO" dirty="0" err="1"/>
              <a:t>Concurrent</a:t>
            </a:r>
            <a:r>
              <a:rPr lang="ro-RO" dirty="0"/>
              <a:t> </a:t>
            </a:r>
            <a:r>
              <a:rPr lang="ro-RO" dirty="0" err="1"/>
              <a:t>Write</a:t>
            </a:r>
            <a:endParaRPr lang="ro-RO" dirty="0"/>
          </a:p>
          <a:p>
            <a:pPr lvl="1"/>
            <a:endParaRPr lang="ro-RO" dirty="0"/>
          </a:p>
          <a:p>
            <a:pPr lvl="1"/>
            <a:r>
              <a:rPr lang="ro-RO" dirty="0"/>
              <a:t>O variabilă poate fi citită într-un pas în model </a:t>
            </a:r>
            <a:r>
              <a:rPr lang="ro-RO" b="1" dirty="0"/>
              <a:t>CR</a:t>
            </a:r>
            <a:r>
              <a:rPr lang="ro-RO" dirty="0"/>
              <a:t> dar în log(N) în model </a:t>
            </a:r>
            <a:r>
              <a:rPr lang="ro-RO" b="1" dirty="0"/>
              <a:t>ER</a:t>
            </a:r>
            <a:r>
              <a:rPr lang="ro-RO" dirty="0"/>
              <a:t>.</a:t>
            </a:r>
          </a:p>
        </p:txBody>
      </p:sp>
    </p:spTree>
    <p:extLst>
      <p:ext uri="{BB962C8B-B14F-4D97-AF65-F5344CB8AC3E}">
        <p14:creationId xmlns:p14="http://schemas.microsoft.com/office/powerpoint/2010/main" val="4042985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A7731-4F29-4A46-956E-28BFEB677C27}"/>
              </a:ext>
            </a:extLst>
          </p:cNvPr>
          <p:cNvSpPr>
            <a:spLocks noGrp="1"/>
          </p:cNvSpPr>
          <p:nvPr>
            <p:ph type="title"/>
          </p:nvPr>
        </p:nvSpPr>
        <p:spPr/>
        <p:txBody>
          <a:bodyPr/>
          <a:lstStyle/>
          <a:p>
            <a:r>
              <a:rPr lang="ro-RO" dirty="0"/>
              <a:t>Memorie Partajată</a:t>
            </a:r>
            <a:endParaRPr lang="en-US" dirty="0"/>
          </a:p>
        </p:txBody>
      </p:sp>
      <p:sp>
        <p:nvSpPr>
          <p:cNvPr id="3" name="Content Placeholder 2">
            <a:extLst>
              <a:ext uri="{FF2B5EF4-FFF2-40B4-BE49-F238E27FC236}">
                <a16:creationId xmlns:a16="http://schemas.microsoft.com/office/drawing/2014/main" id="{0601EB07-DC04-4FFE-8550-35F1572DD968}"/>
              </a:ext>
            </a:extLst>
          </p:cNvPr>
          <p:cNvSpPr>
            <a:spLocks noGrp="1"/>
          </p:cNvSpPr>
          <p:nvPr>
            <p:ph idx="1"/>
          </p:nvPr>
        </p:nvSpPr>
        <p:spPr/>
        <p:txBody>
          <a:bodyPr/>
          <a:lstStyle/>
          <a:p>
            <a:r>
              <a:rPr lang="en-US" dirty="0"/>
              <a:t>Uniform Memory Access</a:t>
            </a:r>
            <a:endParaRPr lang="ro-RO" dirty="0"/>
          </a:p>
          <a:p>
            <a:pPr lvl="1"/>
            <a:r>
              <a:rPr lang="ro-RO" b="1" dirty="0"/>
              <a:t>UMA</a:t>
            </a:r>
            <a:endParaRPr lang="en-US" b="1" dirty="0"/>
          </a:p>
        </p:txBody>
      </p:sp>
      <p:pic>
        <p:nvPicPr>
          <p:cNvPr id="6" name="Picture 4">
            <a:extLst>
              <a:ext uri="{FF2B5EF4-FFF2-40B4-BE49-F238E27FC236}">
                <a16:creationId xmlns:a16="http://schemas.microsoft.com/office/drawing/2014/main" id="{1BBA67C4-B158-4AF5-B879-1D84106A08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4434910" y="3285511"/>
            <a:ext cx="4114800" cy="2590800"/>
          </a:xfrm>
          <a:prstGeom prst="rect">
            <a:avLst/>
          </a:prstGeom>
        </p:spPr>
      </p:pic>
    </p:spTree>
    <p:extLst>
      <p:ext uri="{BB962C8B-B14F-4D97-AF65-F5344CB8AC3E}">
        <p14:creationId xmlns:p14="http://schemas.microsoft.com/office/powerpoint/2010/main" val="20959466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1C21B-F1D3-4170-A890-B8691890E8EF}"/>
              </a:ext>
            </a:extLst>
          </p:cNvPr>
          <p:cNvSpPr>
            <a:spLocks noGrp="1"/>
          </p:cNvSpPr>
          <p:nvPr>
            <p:ph type="title"/>
          </p:nvPr>
        </p:nvSpPr>
        <p:spPr/>
        <p:txBody>
          <a:bodyPr/>
          <a:lstStyle/>
          <a:p>
            <a:r>
              <a:rPr lang="en-US" dirty="0"/>
              <a:t>Despre curs</a:t>
            </a:r>
          </a:p>
        </p:txBody>
      </p:sp>
      <p:sp>
        <p:nvSpPr>
          <p:cNvPr id="6" name="Rectangle 5">
            <a:extLst>
              <a:ext uri="{FF2B5EF4-FFF2-40B4-BE49-F238E27FC236}">
                <a16:creationId xmlns:a16="http://schemas.microsoft.com/office/drawing/2014/main" id="{2C5AF5A1-152F-40ED-B651-F253C2928CAA}"/>
              </a:ext>
            </a:extLst>
          </p:cNvPr>
          <p:cNvSpPr>
            <a:spLocks noGrp="1" noChangeArrowheads="1"/>
          </p:cNvSpPr>
          <p:nvPr/>
        </p:nvSpPr>
        <p:spPr bwMode="auto">
          <a:xfrm>
            <a:off x="394395" y="1580356"/>
            <a:ext cx="843528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Font typeface="Times"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Wingdings" pitchFamily="2" charset="2"/>
              <a:buChar char="w"/>
              <a:defRPr sz="2800">
                <a:solidFill>
                  <a:schemeClr val="tx1"/>
                </a:solidFill>
                <a:latin typeface="+mn-lt"/>
              </a:defRPr>
            </a:lvl2pPr>
            <a:lvl3pPr marL="1085850" indent="-228600" algn="l" rtl="0" eaLnBrk="0" fontAlgn="base" hangingPunct="0">
              <a:spcBef>
                <a:spcPct val="20000"/>
              </a:spcBef>
              <a:spcAft>
                <a:spcPct val="0"/>
              </a:spcAft>
              <a:buClr>
                <a:schemeClr val="accent1"/>
              </a:buClr>
              <a:buFont typeface="Wingdings" pitchFamily="2" charset="2"/>
              <a:buChar char="§"/>
              <a:defRPr sz="2400">
                <a:solidFill>
                  <a:schemeClr val="tx1"/>
                </a:solidFill>
                <a:latin typeface="+mn-lt"/>
              </a:defRPr>
            </a:lvl3pPr>
            <a:lvl4pPr marL="1428750" indent="-228600" algn="l" rtl="0" eaLnBrk="0" fontAlgn="base" hangingPunct="0">
              <a:spcBef>
                <a:spcPct val="20000"/>
              </a:spcBef>
              <a:spcAft>
                <a:spcPct val="0"/>
              </a:spcAft>
              <a:buClr>
                <a:schemeClr val="accent2"/>
              </a:buClr>
              <a:buFont typeface="Times" charset="0"/>
              <a:buChar char="•"/>
              <a:defRPr sz="2000">
                <a:solidFill>
                  <a:schemeClr val="tx1"/>
                </a:solidFill>
                <a:latin typeface="+mn-lt"/>
              </a:defRPr>
            </a:lvl4pPr>
            <a:lvl5pPr marL="1771650" indent="-228600" algn="l" rtl="0" eaLnBrk="0" fontAlgn="base" hangingPunct="0">
              <a:spcBef>
                <a:spcPct val="20000"/>
              </a:spcBef>
              <a:spcAft>
                <a:spcPct val="0"/>
              </a:spcAft>
              <a:buClr>
                <a:schemeClr val="tx2"/>
              </a:buClr>
              <a:buFont typeface="Wingdings" pitchFamily="2" charset="2"/>
              <a:buChar char="§"/>
              <a:defRPr sz="2000">
                <a:solidFill>
                  <a:schemeClr val="tx1"/>
                </a:solidFill>
                <a:latin typeface="+mn-lt"/>
              </a:defRPr>
            </a:lvl5pPr>
            <a:lvl6pPr marL="22288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6pPr>
            <a:lvl7pPr marL="26860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7pPr>
            <a:lvl8pPr marL="31432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8pPr>
            <a:lvl9pPr marL="36004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9pPr>
          </a:lstStyle>
          <a:p>
            <a:pPr>
              <a:lnSpc>
                <a:spcPct val="90000"/>
              </a:lnSpc>
            </a:pPr>
            <a:r>
              <a:rPr lang="ro-RO" sz="2200" dirty="0"/>
              <a:t>Nota:</a:t>
            </a:r>
          </a:p>
          <a:p>
            <a:pPr lvl="1">
              <a:lnSpc>
                <a:spcPct val="90000"/>
              </a:lnSpc>
              <a:buFontTx/>
              <a:buNone/>
            </a:pPr>
            <a:r>
              <a:rPr lang="ro-RO" sz="2200" b="1" dirty="0">
                <a:solidFill>
                  <a:schemeClr val="accent2"/>
                </a:solidFill>
              </a:rPr>
              <a:t>10</a:t>
            </a:r>
            <a:r>
              <a:rPr lang="ro-RO" sz="2200" dirty="0"/>
              <a:t> = </a:t>
            </a:r>
            <a:r>
              <a:rPr lang="ro-RO" sz="2200" b="1" dirty="0">
                <a:solidFill>
                  <a:schemeClr val="accent2"/>
                </a:solidFill>
              </a:rPr>
              <a:t>6</a:t>
            </a:r>
            <a:r>
              <a:rPr lang="ro-RO" sz="2200" dirty="0"/>
              <a:t> (Parcurs) + </a:t>
            </a:r>
            <a:r>
              <a:rPr lang="ro-RO" sz="2200" b="1" dirty="0">
                <a:solidFill>
                  <a:schemeClr val="accent2"/>
                </a:solidFill>
              </a:rPr>
              <a:t>4</a:t>
            </a:r>
            <a:r>
              <a:rPr lang="ro-RO" sz="2200" dirty="0"/>
              <a:t> (Examen)</a:t>
            </a:r>
          </a:p>
          <a:p>
            <a:pPr lvl="1">
              <a:lnSpc>
                <a:spcPct val="90000"/>
              </a:lnSpc>
              <a:buFontTx/>
              <a:buNone/>
            </a:pPr>
            <a:r>
              <a:rPr lang="ro-RO" sz="2200" dirty="0"/>
              <a:t>          </a:t>
            </a:r>
          </a:p>
          <a:p>
            <a:pPr lvl="1">
              <a:lnSpc>
                <a:spcPct val="90000"/>
              </a:lnSpc>
              <a:buFontTx/>
              <a:buNone/>
            </a:pPr>
            <a:r>
              <a:rPr lang="ro-RO" sz="2200" dirty="0" err="1"/>
              <a:t>Laborator+Curs</a:t>
            </a:r>
            <a:r>
              <a:rPr lang="ro-RO" sz="2200" dirty="0"/>
              <a:t> </a:t>
            </a:r>
            <a:r>
              <a:rPr lang="ro-RO" sz="2200" b="1" dirty="0">
                <a:solidFill>
                  <a:srgbClr val="FF0000"/>
                </a:solidFill>
              </a:rPr>
              <a:t>&gt;= 3</a:t>
            </a:r>
            <a:r>
              <a:rPr lang="ro-RO" sz="2200" dirty="0"/>
              <a:t>       Examen </a:t>
            </a:r>
            <a:r>
              <a:rPr lang="ro-RO" sz="2200" b="1" dirty="0">
                <a:solidFill>
                  <a:srgbClr val="FF0000"/>
                </a:solidFill>
              </a:rPr>
              <a:t>&gt;= 2</a:t>
            </a:r>
            <a:endParaRPr lang="ro-RO" sz="2200" dirty="0"/>
          </a:p>
          <a:p>
            <a:pPr lvl="1">
              <a:lnSpc>
                <a:spcPct val="90000"/>
              </a:lnSpc>
              <a:buFontTx/>
              <a:buNone/>
            </a:pPr>
            <a:endParaRPr lang="ro-RO" sz="2200" dirty="0"/>
          </a:p>
          <a:p>
            <a:pPr lvl="1">
              <a:lnSpc>
                <a:spcPct val="90000"/>
              </a:lnSpc>
              <a:buFontTx/>
              <a:buNone/>
            </a:pPr>
            <a:r>
              <a:rPr lang="ro-RO" sz="2200" dirty="0"/>
              <a:t>Parcurs: 3 teme(</a:t>
            </a:r>
            <a:r>
              <a:rPr lang="ro-RO" sz="2200" dirty="0">
                <a:solidFill>
                  <a:srgbClr val="FF0000"/>
                </a:solidFill>
              </a:rPr>
              <a:t>3p</a:t>
            </a:r>
            <a:r>
              <a:rPr lang="ro-RO" sz="2200" dirty="0"/>
              <a:t>) + laborator (</a:t>
            </a:r>
            <a:r>
              <a:rPr lang="ro-RO" sz="2200" dirty="0">
                <a:solidFill>
                  <a:srgbClr val="FF0000"/>
                </a:solidFill>
              </a:rPr>
              <a:t>2p</a:t>
            </a:r>
            <a:r>
              <a:rPr lang="ro-RO" sz="2200" dirty="0"/>
              <a:t>) + </a:t>
            </a:r>
          </a:p>
          <a:p>
            <a:pPr lvl="1">
              <a:lnSpc>
                <a:spcPct val="90000"/>
              </a:lnSpc>
              <a:buFontTx/>
              <a:buNone/>
            </a:pPr>
            <a:r>
              <a:rPr lang="ro-RO" sz="2200" dirty="0"/>
              <a:t>Evaluare (</a:t>
            </a:r>
            <a:r>
              <a:rPr lang="ro-RO" sz="2200" dirty="0">
                <a:solidFill>
                  <a:srgbClr val="FF0000"/>
                </a:solidFill>
              </a:rPr>
              <a:t>1p</a:t>
            </a:r>
            <a:r>
              <a:rPr lang="ro-RO" sz="2200" dirty="0"/>
              <a:t>)</a:t>
            </a:r>
          </a:p>
          <a:p>
            <a:pPr lvl="1">
              <a:lnSpc>
                <a:spcPct val="90000"/>
              </a:lnSpc>
              <a:buFontTx/>
              <a:buNone/>
            </a:pPr>
            <a:endParaRPr lang="ro-RO" sz="2200" dirty="0"/>
          </a:p>
          <a:p>
            <a:pPr lvl="1">
              <a:lnSpc>
                <a:spcPct val="90000"/>
              </a:lnSpc>
              <a:buFontTx/>
              <a:buNone/>
            </a:pPr>
            <a:endParaRPr lang="ro-RO" sz="2200" dirty="0"/>
          </a:p>
          <a:p>
            <a:pPr lvl="1">
              <a:lnSpc>
                <a:spcPct val="90000"/>
              </a:lnSpc>
              <a:buFontTx/>
              <a:buNone/>
            </a:pPr>
            <a:r>
              <a:rPr lang="ro-RO" sz="2200" dirty="0"/>
              <a:t>Întrebări?</a:t>
            </a:r>
          </a:p>
          <a:p>
            <a:pPr>
              <a:lnSpc>
                <a:spcPct val="90000"/>
              </a:lnSpc>
            </a:pPr>
            <a:endParaRPr lang="ro-RO" sz="2200" dirty="0"/>
          </a:p>
        </p:txBody>
      </p:sp>
      <p:sp>
        <p:nvSpPr>
          <p:cNvPr id="7" name="Rectangle 6">
            <a:extLst>
              <a:ext uri="{FF2B5EF4-FFF2-40B4-BE49-F238E27FC236}">
                <a16:creationId xmlns:a16="http://schemas.microsoft.com/office/drawing/2014/main" id="{5D5AAA67-3D26-4B41-8541-A8E227A0C38B}"/>
              </a:ext>
            </a:extLst>
          </p:cNvPr>
          <p:cNvSpPr>
            <a:spLocks noChangeArrowheads="1"/>
          </p:cNvSpPr>
          <p:nvPr/>
        </p:nvSpPr>
        <p:spPr bwMode="auto">
          <a:xfrm>
            <a:off x="837307" y="2558256"/>
            <a:ext cx="5616103" cy="576262"/>
          </a:xfrm>
          <a:prstGeom prst="rect">
            <a:avLst/>
          </a:prstGeom>
          <a:noFill/>
          <a:ln w="25400" algn="ctr">
            <a:solidFill>
              <a:schemeClr val="tx2"/>
            </a:solidFill>
            <a:prstDash val="dash"/>
            <a:round/>
            <a:headEnd/>
            <a:tailEnd/>
          </a:ln>
          <a:effectLst>
            <a:outerShdw blurRad="38100" dist="12700" dir="54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endParaRPr lang="en-US"/>
          </a:p>
        </p:txBody>
      </p:sp>
      <p:sp>
        <p:nvSpPr>
          <p:cNvPr id="8" name="Rectangle 7">
            <a:extLst>
              <a:ext uri="{FF2B5EF4-FFF2-40B4-BE49-F238E27FC236}">
                <a16:creationId xmlns:a16="http://schemas.microsoft.com/office/drawing/2014/main" id="{086D0A20-0A02-44EE-B9DF-DAFE195DFC07}"/>
              </a:ext>
            </a:extLst>
          </p:cNvPr>
          <p:cNvSpPr>
            <a:spLocks noChangeArrowheads="1"/>
          </p:cNvSpPr>
          <p:nvPr/>
        </p:nvSpPr>
        <p:spPr bwMode="auto">
          <a:xfrm>
            <a:off x="841256" y="3350542"/>
            <a:ext cx="6548259" cy="1080120"/>
          </a:xfrm>
          <a:prstGeom prst="rect">
            <a:avLst/>
          </a:prstGeom>
          <a:noFill/>
          <a:ln w="25400" algn="ctr">
            <a:solidFill>
              <a:schemeClr val="tx2"/>
            </a:solidFill>
            <a:prstDash val="dash"/>
            <a:round/>
            <a:headEnd/>
            <a:tailEnd/>
          </a:ln>
          <a:effectLst>
            <a:outerShdw blurRad="38100" dist="12700" dir="5400000" algn="ctr" rotWithShape="0">
              <a:schemeClr val="tx1"/>
            </a:outerShdw>
          </a:effectLst>
          <a:extLst>
            <a:ext uri="{909E8E84-426E-40DD-AFC4-6F175D3DCCD1}">
              <a14:hiddenFill xmlns:a14="http://schemas.microsoft.com/office/drawing/2010/main">
                <a:solidFill>
                  <a:srgbClr val="FFFFFF"/>
                </a:solidFill>
              </a14:hiddenFill>
            </a:ext>
          </a:extLst>
        </p:spPr>
        <p:txBody>
          <a:bodyPr/>
          <a:lstStyle>
            <a:defPPr>
              <a:defRPr lang="en-US"/>
            </a:defPPr>
            <a:lvl1pPr algn="l" rtl="0" eaLnBrk="0" fontAlgn="base" hangingPunct="0">
              <a:spcBef>
                <a:spcPct val="0"/>
              </a:spcBef>
              <a:spcAft>
                <a:spcPct val="0"/>
              </a:spcAft>
              <a:defRPr sz="2400" kern="1200">
                <a:solidFill>
                  <a:schemeClr val="tx1"/>
                </a:solidFill>
                <a:latin typeface="Times" charset="0"/>
                <a:ea typeface="+mn-ea"/>
                <a:cs typeface="+mn-cs"/>
              </a:defRPr>
            </a:lvl1pPr>
            <a:lvl2pPr marL="457200" algn="l" rtl="0" eaLnBrk="0" fontAlgn="base" hangingPunct="0">
              <a:spcBef>
                <a:spcPct val="0"/>
              </a:spcBef>
              <a:spcAft>
                <a:spcPct val="0"/>
              </a:spcAft>
              <a:defRPr sz="2400" kern="1200">
                <a:solidFill>
                  <a:schemeClr val="tx1"/>
                </a:solidFill>
                <a:latin typeface="Times" charset="0"/>
                <a:ea typeface="+mn-ea"/>
                <a:cs typeface="+mn-cs"/>
              </a:defRPr>
            </a:lvl2pPr>
            <a:lvl3pPr marL="914400" algn="l" rtl="0" eaLnBrk="0" fontAlgn="base" hangingPunct="0">
              <a:spcBef>
                <a:spcPct val="0"/>
              </a:spcBef>
              <a:spcAft>
                <a:spcPct val="0"/>
              </a:spcAft>
              <a:defRPr sz="2400" kern="1200">
                <a:solidFill>
                  <a:schemeClr val="tx1"/>
                </a:solidFill>
                <a:latin typeface="Times" charset="0"/>
                <a:ea typeface="+mn-ea"/>
                <a:cs typeface="+mn-cs"/>
              </a:defRPr>
            </a:lvl3pPr>
            <a:lvl4pPr marL="1371600" algn="l" rtl="0" eaLnBrk="0" fontAlgn="base" hangingPunct="0">
              <a:spcBef>
                <a:spcPct val="0"/>
              </a:spcBef>
              <a:spcAft>
                <a:spcPct val="0"/>
              </a:spcAft>
              <a:defRPr sz="2400" kern="1200">
                <a:solidFill>
                  <a:schemeClr val="tx1"/>
                </a:solidFill>
                <a:latin typeface="Times" charset="0"/>
                <a:ea typeface="+mn-ea"/>
                <a:cs typeface="+mn-cs"/>
              </a:defRPr>
            </a:lvl4pPr>
            <a:lvl5pPr marL="1828800" algn="l" rtl="0" eaLnBrk="0" fontAlgn="base" hangingPunct="0">
              <a:spcBef>
                <a:spcPct val="0"/>
              </a:spcBef>
              <a:spcAft>
                <a:spcPct val="0"/>
              </a:spcAft>
              <a:defRPr sz="2400" kern="1200">
                <a:solidFill>
                  <a:schemeClr val="tx1"/>
                </a:solidFill>
                <a:latin typeface="Times" charset="0"/>
                <a:ea typeface="+mn-ea"/>
                <a:cs typeface="+mn-cs"/>
              </a:defRPr>
            </a:lvl5pPr>
            <a:lvl6pPr marL="2286000" algn="l" defTabSz="914400" rtl="0" eaLnBrk="1" latinLnBrk="0" hangingPunct="1">
              <a:defRPr sz="2400" kern="1200">
                <a:solidFill>
                  <a:schemeClr val="tx1"/>
                </a:solidFill>
                <a:latin typeface="Times" charset="0"/>
                <a:ea typeface="+mn-ea"/>
                <a:cs typeface="+mn-cs"/>
              </a:defRPr>
            </a:lvl6pPr>
            <a:lvl7pPr marL="2743200" algn="l" defTabSz="914400" rtl="0" eaLnBrk="1" latinLnBrk="0" hangingPunct="1">
              <a:defRPr sz="2400" kern="1200">
                <a:solidFill>
                  <a:schemeClr val="tx1"/>
                </a:solidFill>
                <a:latin typeface="Times" charset="0"/>
                <a:ea typeface="+mn-ea"/>
                <a:cs typeface="+mn-cs"/>
              </a:defRPr>
            </a:lvl7pPr>
            <a:lvl8pPr marL="3200400" algn="l" defTabSz="914400" rtl="0" eaLnBrk="1" latinLnBrk="0" hangingPunct="1">
              <a:defRPr sz="2400" kern="1200">
                <a:solidFill>
                  <a:schemeClr val="tx1"/>
                </a:solidFill>
                <a:latin typeface="Times" charset="0"/>
                <a:ea typeface="+mn-ea"/>
                <a:cs typeface="+mn-cs"/>
              </a:defRPr>
            </a:lvl8pPr>
            <a:lvl9pPr marL="3657600" algn="l" defTabSz="914400" rtl="0" eaLnBrk="1" latinLnBrk="0" hangingPunct="1">
              <a:defRPr sz="2400" kern="1200">
                <a:solidFill>
                  <a:schemeClr val="tx1"/>
                </a:solidFill>
                <a:latin typeface="Times" charset="0"/>
                <a:ea typeface="+mn-ea"/>
                <a:cs typeface="+mn-cs"/>
              </a:defRPr>
            </a:lvl9pPr>
          </a:lstStyle>
          <a:p>
            <a:endParaRPr lang="en-US"/>
          </a:p>
        </p:txBody>
      </p:sp>
    </p:spTree>
    <p:extLst>
      <p:ext uri="{BB962C8B-B14F-4D97-AF65-F5344CB8AC3E}">
        <p14:creationId xmlns:p14="http://schemas.microsoft.com/office/powerpoint/2010/main" val="28506932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6596C4-7953-4E18-BCBF-2195BB03BB2B}"/>
              </a:ext>
            </a:extLst>
          </p:cNvPr>
          <p:cNvSpPr>
            <a:spLocks noGrp="1"/>
          </p:cNvSpPr>
          <p:nvPr>
            <p:ph type="title"/>
          </p:nvPr>
        </p:nvSpPr>
        <p:spPr/>
        <p:txBody>
          <a:bodyPr/>
          <a:lstStyle/>
          <a:p>
            <a:r>
              <a:rPr lang="ro-RO" dirty="0"/>
              <a:t>Memorie Partajată - Acces</a:t>
            </a:r>
            <a:endParaRPr lang="en-US" dirty="0"/>
          </a:p>
        </p:txBody>
      </p:sp>
      <p:sp>
        <p:nvSpPr>
          <p:cNvPr id="49" name="Rectangle 48">
            <a:extLst>
              <a:ext uri="{FF2B5EF4-FFF2-40B4-BE49-F238E27FC236}">
                <a16:creationId xmlns:a16="http://schemas.microsoft.com/office/drawing/2014/main" id="{2F5703C6-B1F4-4BB9-81D3-863A127890C6}"/>
              </a:ext>
            </a:extLst>
          </p:cNvPr>
          <p:cNvSpPr>
            <a:spLocks noChangeArrowheads="1"/>
          </p:cNvSpPr>
          <p:nvPr/>
        </p:nvSpPr>
        <p:spPr bwMode="auto">
          <a:xfrm>
            <a:off x="996685" y="2708920"/>
            <a:ext cx="609600" cy="533400"/>
          </a:xfrm>
          <a:prstGeom prst="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w="9525" cap="flat" cmpd="sng" algn="ctr">
            <a:solidFill>
              <a:srgbClr val="3568C7">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B3D1F0"/>
                </a:solidFill>
                <a:effectLst/>
                <a:uLnTx/>
                <a:uFillTx/>
                <a:latin typeface="Lucida Grande"/>
                <a:ea typeface="+mn-ea"/>
                <a:cs typeface="+mn-cs"/>
              </a:rPr>
              <a:t>M</a:t>
            </a:r>
            <a:endParaRPr kumimoji="0" lang="en-US" sz="2400" b="0" i="0" u="none" strike="noStrike" kern="0" cap="none" spc="0" normalizeH="0" baseline="0" noProof="0" dirty="0">
              <a:ln>
                <a:noFill/>
              </a:ln>
              <a:solidFill>
                <a:srgbClr val="B3D1F0"/>
              </a:solidFill>
              <a:effectLst/>
              <a:uLnTx/>
              <a:uFillTx/>
              <a:latin typeface="Lucida Grande"/>
              <a:ea typeface="+mn-ea"/>
              <a:cs typeface="+mn-cs"/>
            </a:endParaRPr>
          </a:p>
        </p:txBody>
      </p:sp>
      <p:sp>
        <p:nvSpPr>
          <p:cNvPr id="50" name="Rectangle 49">
            <a:extLst>
              <a:ext uri="{FF2B5EF4-FFF2-40B4-BE49-F238E27FC236}">
                <a16:creationId xmlns:a16="http://schemas.microsoft.com/office/drawing/2014/main" id="{C8690F49-A340-49DC-8AF8-F7E5D9A9E752}"/>
              </a:ext>
            </a:extLst>
          </p:cNvPr>
          <p:cNvSpPr>
            <a:spLocks noChangeArrowheads="1"/>
          </p:cNvSpPr>
          <p:nvPr/>
        </p:nvSpPr>
        <p:spPr bwMode="auto">
          <a:xfrm>
            <a:off x="2019029" y="2708920"/>
            <a:ext cx="609600" cy="533400"/>
          </a:xfrm>
          <a:prstGeom prst="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w="9525" cap="flat" cmpd="sng" algn="ctr">
            <a:solidFill>
              <a:srgbClr val="3568C7">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B3D1F0"/>
                </a:solidFill>
                <a:effectLst/>
                <a:uLnTx/>
                <a:uFillTx/>
                <a:latin typeface="Lucida Grande"/>
                <a:ea typeface="+mn-ea"/>
                <a:cs typeface="+mn-cs"/>
              </a:rPr>
              <a:t>M</a:t>
            </a:r>
            <a:endParaRPr kumimoji="0" lang="en-US" sz="2400" b="0" i="0" u="none" strike="noStrike" kern="0" cap="none" spc="0" normalizeH="0" baseline="0" noProof="0" dirty="0">
              <a:ln>
                <a:noFill/>
              </a:ln>
              <a:solidFill>
                <a:srgbClr val="B3D1F0"/>
              </a:solidFill>
              <a:effectLst/>
              <a:uLnTx/>
              <a:uFillTx/>
              <a:latin typeface="Lucida Grande"/>
              <a:ea typeface="+mn-ea"/>
              <a:cs typeface="+mn-cs"/>
            </a:endParaRPr>
          </a:p>
        </p:txBody>
      </p:sp>
      <p:sp>
        <p:nvSpPr>
          <p:cNvPr id="51" name="Rectangle 50">
            <a:extLst>
              <a:ext uri="{FF2B5EF4-FFF2-40B4-BE49-F238E27FC236}">
                <a16:creationId xmlns:a16="http://schemas.microsoft.com/office/drawing/2014/main" id="{1E9D00D9-26FE-441A-9641-55A37494045F}"/>
              </a:ext>
            </a:extLst>
          </p:cNvPr>
          <p:cNvSpPr>
            <a:spLocks noChangeArrowheads="1"/>
          </p:cNvSpPr>
          <p:nvPr/>
        </p:nvSpPr>
        <p:spPr bwMode="auto">
          <a:xfrm>
            <a:off x="996685" y="3615680"/>
            <a:ext cx="609600" cy="533400"/>
          </a:xfrm>
          <a:prstGeom prst="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w="9525" cap="flat" cmpd="sng" algn="ctr">
            <a:solidFill>
              <a:srgbClr val="3568C7">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B3D1F0"/>
                </a:solidFill>
                <a:effectLst/>
                <a:uLnTx/>
                <a:uFillTx/>
                <a:latin typeface="Lucida Grande"/>
                <a:ea typeface="+mn-ea"/>
                <a:cs typeface="+mn-cs"/>
              </a:rPr>
              <a:t>M</a:t>
            </a:r>
            <a:endParaRPr kumimoji="0" lang="en-US" sz="2400" b="0" i="0" u="none" strike="noStrike" kern="0" cap="none" spc="0" normalizeH="0" baseline="0" noProof="0" dirty="0">
              <a:ln>
                <a:noFill/>
              </a:ln>
              <a:solidFill>
                <a:srgbClr val="B3D1F0"/>
              </a:solidFill>
              <a:effectLst/>
              <a:uLnTx/>
              <a:uFillTx/>
              <a:latin typeface="Lucida Grande"/>
              <a:ea typeface="+mn-ea"/>
              <a:cs typeface="+mn-cs"/>
            </a:endParaRPr>
          </a:p>
        </p:txBody>
      </p:sp>
      <p:sp>
        <p:nvSpPr>
          <p:cNvPr id="52" name="Rectangle 51">
            <a:extLst>
              <a:ext uri="{FF2B5EF4-FFF2-40B4-BE49-F238E27FC236}">
                <a16:creationId xmlns:a16="http://schemas.microsoft.com/office/drawing/2014/main" id="{24A08EE2-579D-4E28-8668-1CCC440A81CF}"/>
              </a:ext>
            </a:extLst>
          </p:cNvPr>
          <p:cNvSpPr>
            <a:spLocks noChangeArrowheads="1"/>
          </p:cNvSpPr>
          <p:nvPr/>
        </p:nvSpPr>
        <p:spPr bwMode="auto">
          <a:xfrm>
            <a:off x="2012617" y="3615680"/>
            <a:ext cx="609600" cy="533400"/>
          </a:xfrm>
          <a:prstGeom prst="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w="9525" cap="flat" cmpd="sng" algn="ctr">
            <a:solidFill>
              <a:srgbClr val="3568C7">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B3D1F0"/>
                </a:solidFill>
                <a:effectLst/>
                <a:uLnTx/>
                <a:uFillTx/>
                <a:latin typeface="Lucida Grande"/>
                <a:ea typeface="+mn-ea"/>
                <a:cs typeface="+mn-cs"/>
              </a:rPr>
              <a:t>M</a:t>
            </a:r>
            <a:endParaRPr kumimoji="0" lang="en-US" sz="2400" b="0" i="0" u="none" strike="noStrike" kern="0" cap="none" spc="0" normalizeH="0" baseline="0" noProof="0" dirty="0">
              <a:ln>
                <a:noFill/>
              </a:ln>
              <a:solidFill>
                <a:srgbClr val="B3D1F0"/>
              </a:solidFill>
              <a:effectLst/>
              <a:uLnTx/>
              <a:uFillTx/>
              <a:latin typeface="Lucida Grande"/>
              <a:ea typeface="+mn-ea"/>
              <a:cs typeface="+mn-cs"/>
            </a:endParaRPr>
          </a:p>
        </p:txBody>
      </p:sp>
      <p:sp>
        <p:nvSpPr>
          <p:cNvPr id="53" name="Rectangle 52">
            <a:extLst>
              <a:ext uri="{FF2B5EF4-FFF2-40B4-BE49-F238E27FC236}">
                <a16:creationId xmlns:a16="http://schemas.microsoft.com/office/drawing/2014/main" id="{CB661E9D-4FE5-4F49-9E7E-A660BC6DAA9A}"/>
              </a:ext>
            </a:extLst>
          </p:cNvPr>
          <p:cNvSpPr>
            <a:spLocks noChangeArrowheads="1"/>
          </p:cNvSpPr>
          <p:nvPr/>
        </p:nvSpPr>
        <p:spPr bwMode="auto">
          <a:xfrm>
            <a:off x="3041374" y="2708920"/>
            <a:ext cx="609600" cy="533400"/>
          </a:xfrm>
          <a:prstGeom prst="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w="9525" cap="flat" cmpd="sng" algn="ctr">
            <a:solidFill>
              <a:srgbClr val="3568C7">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B3D1F0"/>
                </a:solidFill>
                <a:effectLst/>
                <a:uLnTx/>
                <a:uFillTx/>
                <a:latin typeface="Lucida Grande"/>
                <a:ea typeface="+mn-ea"/>
                <a:cs typeface="+mn-cs"/>
              </a:rPr>
              <a:t>M</a:t>
            </a:r>
            <a:endParaRPr kumimoji="0" lang="en-US" sz="2400" b="0" i="0" u="none" strike="noStrike" kern="0" cap="none" spc="0" normalizeH="0" baseline="0" noProof="0" dirty="0">
              <a:ln>
                <a:noFill/>
              </a:ln>
              <a:solidFill>
                <a:srgbClr val="B3D1F0"/>
              </a:solidFill>
              <a:effectLst/>
              <a:uLnTx/>
              <a:uFillTx/>
              <a:latin typeface="Lucida Grande"/>
              <a:ea typeface="+mn-ea"/>
              <a:cs typeface="+mn-cs"/>
            </a:endParaRPr>
          </a:p>
        </p:txBody>
      </p:sp>
      <p:sp>
        <p:nvSpPr>
          <p:cNvPr id="54" name="Rectangle 53">
            <a:extLst>
              <a:ext uri="{FF2B5EF4-FFF2-40B4-BE49-F238E27FC236}">
                <a16:creationId xmlns:a16="http://schemas.microsoft.com/office/drawing/2014/main" id="{B76F1253-8ED3-4F81-9E45-D36F8D6ABEE4}"/>
              </a:ext>
            </a:extLst>
          </p:cNvPr>
          <p:cNvSpPr>
            <a:spLocks noChangeArrowheads="1"/>
          </p:cNvSpPr>
          <p:nvPr/>
        </p:nvSpPr>
        <p:spPr bwMode="auto">
          <a:xfrm>
            <a:off x="3026296" y="3615680"/>
            <a:ext cx="609600" cy="533400"/>
          </a:xfrm>
          <a:prstGeom prst="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w="9525" cap="flat" cmpd="sng" algn="ctr">
            <a:solidFill>
              <a:srgbClr val="3568C7">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B3D1F0"/>
                </a:solidFill>
                <a:effectLst/>
                <a:uLnTx/>
                <a:uFillTx/>
                <a:latin typeface="Lucida Grande"/>
                <a:ea typeface="+mn-ea"/>
                <a:cs typeface="+mn-cs"/>
              </a:rPr>
              <a:t>M</a:t>
            </a:r>
            <a:endParaRPr kumimoji="0" lang="en-US" sz="2400" b="0" i="0" u="none" strike="noStrike" kern="0" cap="none" spc="0" normalizeH="0" baseline="0" noProof="0" dirty="0">
              <a:ln>
                <a:noFill/>
              </a:ln>
              <a:solidFill>
                <a:srgbClr val="B3D1F0"/>
              </a:solidFill>
              <a:effectLst/>
              <a:uLnTx/>
              <a:uFillTx/>
              <a:latin typeface="Lucida Grande"/>
              <a:ea typeface="+mn-ea"/>
              <a:cs typeface="+mn-cs"/>
            </a:endParaRPr>
          </a:p>
        </p:txBody>
      </p:sp>
      <p:sp>
        <p:nvSpPr>
          <p:cNvPr id="55" name="Rectangle 54">
            <a:extLst>
              <a:ext uri="{FF2B5EF4-FFF2-40B4-BE49-F238E27FC236}">
                <a16:creationId xmlns:a16="http://schemas.microsoft.com/office/drawing/2014/main" id="{A0FFAC0E-D32C-403A-8DAE-337E31C10E38}"/>
              </a:ext>
            </a:extLst>
          </p:cNvPr>
          <p:cNvSpPr>
            <a:spLocks noChangeArrowheads="1"/>
          </p:cNvSpPr>
          <p:nvPr/>
        </p:nvSpPr>
        <p:spPr bwMode="auto">
          <a:xfrm>
            <a:off x="4063718" y="2708920"/>
            <a:ext cx="609600" cy="533400"/>
          </a:xfrm>
          <a:prstGeom prst="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w="9525" cap="flat" cmpd="sng" algn="ctr">
            <a:solidFill>
              <a:srgbClr val="3568C7">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B3D1F0"/>
                </a:solidFill>
                <a:effectLst/>
                <a:uLnTx/>
                <a:uFillTx/>
                <a:latin typeface="Lucida Grande"/>
                <a:ea typeface="+mn-ea"/>
                <a:cs typeface="+mn-cs"/>
              </a:rPr>
              <a:t>M</a:t>
            </a:r>
            <a:endParaRPr kumimoji="0" lang="en-US" sz="2400" b="0" i="0" u="none" strike="noStrike" kern="0" cap="none" spc="0" normalizeH="0" baseline="0" noProof="0" dirty="0">
              <a:ln>
                <a:noFill/>
              </a:ln>
              <a:solidFill>
                <a:srgbClr val="B3D1F0"/>
              </a:solidFill>
              <a:effectLst/>
              <a:uLnTx/>
              <a:uFillTx/>
              <a:latin typeface="Lucida Grande"/>
              <a:ea typeface="+mn-ea"/>
              <a:cs typeface="+mn-cs"/>
            </a:endParaRPr>
          </a:p>
        </p:txBody>
      </p:sp>
      <p:sp>
        <p:nvSpPr>
          <p:cNvPr id="56" name="Rectangle 55">
            <a:extLst>
              <a:ext uri="{FF2B5EF4-FFF2-40B4-BE49-F238E27FC236}">
                <a16:creationId xmlns:a16="http://schemas.microsoft.com/office/drawing/2014/main" id="{328ACB7E-1196-4FA3-A8F5-0528AF4A3C7E}"/>
              </a:ext>
            </a:extLst>
          </p:cNvPr>
          <p:cNvSpPr>
            <a:spLocks noChangeArrowheads="1"/>
          </p:cNvSpPr>
          <p:nvPr/>
        </p:nvSpPr>
        <p:spPr bwMode="auto">
          <a:xfrm>
            <a:off x="4067944" y="3615680"/>
            <a:ext cx="609600" cy="533400"/>
          </a:xfrm>
          <a:prstGeom prst="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w="9525" cap="flat" cmpd="sng" algn="ctr">
            <a:solidFill>
              <a:srgbClr val="3568C7">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B3D1F0"/>
                </a:solidFill>
                <a:effectLst/>
                <a:uLnTx/>
                <a:uFillTx/>
                <a:latin typeface="Lucida Grande"/>
                <a:ea typeface="+mn-ea"/>
                <a:cs typeface="+mn-cs"/>
              </a:rPr>
              <a:t>M</a:t>
            </a:r>
            <a:endParaRPr kumimoji="0" lang="en-US" sz="2400" b="0" i="0" u="none" strike="noStrike" kern="0" cap="none" spc="0" normalizeH="0" baseline="0" noProof="0" dirty="0">
              <a:ln>
                <a:noFill/>
              </a:ln>
              <a:solidFill>
                <a:srgbClr val="B3D1F0"/>
              </a:solidFill>
              <a:effectLst/>
              <a:uLnTx/>
              <a:uFillTx/>
              <a:latin typeface="Lucida Grande"/>
              <a:ea typeface="+mn-ea"/>
              <a:cs typeface="+mn-cs"/>
            </a:endParaRPr>
          </a:p>
        </p:txBody>
      </p:sp>
      <p:sp>
        <p:nvSpPr>
          <p:cNvPr id="57" name="Rectangle 56">
            <a:extLst>
              <a:ext uri="{FF2B5EF4-FFF2-40B4-BE49-F238E27FC236}">
                <a16:creationId xmlns:a16="http://schemas.microsoft.com/office/drawing/2014/main" id="{E38FE3E2-DE76-4FD7-AA8E-66A8F2C5BD1C}"/>
              </a:ext>
            </a:extLst>
          </p:cNvPr>
          <p:cNvSpPr>
            <a:spLocks noChangeArrowheads="1"/>
          </p:cNvSpPr>
          <p:nvPr/>
        </p:nvSpPr>
        <p:spPr bwMode="auto">
          <a:xfrm>
            <a:off x="5086062" y="2708920"/>
            <a:ext cx="609600" cy="533400"/>
          </a:xfrm>
          <a:prstGeom prst="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w="9525" cap="flat" cmpd="sng" algn="ctr">
            <a:solidFill>
              <a:srgbClr val="3568C7">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B3D1F0"/>
                </a:solidFill>
                <a:effectLst/>
                <a:uLnTx/>
                <a:uFillTx/>
                <a:latin typeface="Lucida Grande"/>
                <a:ea typeface="+mn-ea"/>
                <a:cs typeface="+mn-cs"/>
              </a:rPr>
              <a:t>M</a:t>
            </a:r>
            <a:endParaRPr kumimoji="0" lang="en-US" sz="2400" b="0" i="0" u="none" strike="noStrike" kern="0" cap="none" spc="0" normalizeH="0" baseline="0" noProof="0" dirty="0">
              <a:ln>
                <a:noFill/>
              </a:ln>
              <a:solidFill>
                <a:srgbClr val="B3D1F0"/>
              </a:solidFill>
              <a:effectLst/>
              <a:uLnTx/>
              <a:uFillTx/>
              <a:latin typeface="Lucida Grande"/>
              <a:ea typeface="+mn-ea"/>
              <a:cs typeface="+mn-cs"/>
            </a:endParaRPr>
          </a:p>
        </p:txBody>
      </p:sp>
      <p:sp>
        <p:nvSpPr>
          <p:cNvPr id="58" name="Rectangle 57">
            <a:extLst>
              <a:ext uri="{FF2B5EF4-FFF2-40B4-BE49-F238E27FC236}">
                <a16:creationId xmlns:a16="http://schemas.microsoft.com/office/drawing/2014/main" id="{341831A9-7C48-42FA-A97A-0FA1D7195E74}"/>
              </a:ext>
            </a:extLst>
          </p:cNvPr>
          <p:cNvSpPr>
            <a:spLocks noChangeArrowheads="1"/>
          </p:cNvSpPr>
          <p:nvPr/>
        </p:nvSpPr>
        <p:spPr bwMode="auto">
          <a:xfrm>
            <a:off x="5060413" y="3615680"/>
            <a:ext cx="609600" cy="533400"/>
          </a:xfrm>
          <a:prstGeom prst="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w="9525" cap="flat" cmpd="sng" algn="ctr">
            <a:solidFill>
              <a:srgbClr val="3568C7">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B3D1F0"/>
                </a:solidFill>
                <a:effectLst/>
                <a:uLnTx/>
                <a:uFillTx/>
                <a:latin typeface="Lucida Grande"/>
                <a:ea typeface="+mn-ea"/>
                <a:cs typeface="+mn-cs"/>
              </a:rPr>
              <a:t>M</a:t>
            </a:r>
            <a:endParaRPr kumimoji="0" lang="en-US" sz="2400" b="0" i="0" u="none" strike="noStrike" kern="0" cap="none" spc="0" normalizeH="0" baseline="0" noProof="0" dirty="0">
              <a:ln>
                <a:noFill/>
              </a:ln>
              <a:solidFill>
                <a:srgbClr val="B3D1F0"/>
              </a:solidFill>
              <a:effectLst/>
              <a:uLnTx/>
              <a:uFillTx/>
              <a:latin typeface="Lucida Grande"/>
              <a:ea typeface="+mn-ea"/>
              <a:cs typeface="+mn-cs"/>
            </a:endParaRPr>
          </a:p>
        </p:txBody>
      </p:sp>
      <p:sp>
        <p:nvSpPr>
          <p:cNvPr id="59" name="Rectangle 58">
            <a:extLst>
              <a:ext uri="{FF2B5EF4-FFF2-40B4-BE49-F238E27FC236}">
                <a16:creationId xmlns:a16="http://schemas.microsoft.com/office/drawing/2014/main" id="{8BD54939-2D5C-4008-982F-DB4C8DCA380F}"/>
              </a:ext>
            </a:extLst>
          </p:cNvPr>
          <p:cNvSpPr>
            <a:spLocks noChangeArrowheads="1"/>
          </p:cNvSpPr>
          <p:nvPr/>
        </p:nvSpPr>
        <p:spPr bwMode="auto">
          <a:xfrm>
            <a:off x="6076345" y="3615680"/>
            <a:ext cx="609600" cy="533400"/>
          </a:xfrm>
          <a:prstGeom prst="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w="9525" cap="flat" cmpd="sng" algn="ctr">
            <a:solidFill>
              <a:srgbClr val="3568C7">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B3D1F0"/>
                </a:solidFill>
                <a:effectLst/>
                <a:uLnTx/>
                <a:uFillTx/>
                <a:latin typeface="Lucida Grande"/>
                <a:ea typeface="+mn-ea"/>
                <a:cs typeface="+mn-cs"/>
              </a:rPr>
              <a:t>M</a:t>
            </a:r>
            <a:endParaRPr kumimoji="0" lang="en-US" sz="2400" b="0" i="0" u="none" strike="noStrike" kern="0" cap="none" spc="0" normalizeH="0" baseline="0" noProof="0" dirty="0">
              <a:ln>
                <a:noFill/>
              </a:ln>
              <a:solidFill>
                <a:srgbClr val="B3D1F0"/>
              </a:solidFill>
              <a:effectLst/>
              <a:uLnTx/>
              <a:uFillTx/>
              <a:latin typeface="Lucida Grande"/>
              <a:ea typeface="+mn-ea"/>
              <a:cs typeface="+mn-cs"/>
            </a:endParaRPr>
          </a:p>
        </p:txBody>
      </p:sp>
      <p:sp>
        <p:nvSpPr>
          <p:cNvPr id="60" name="Rectangle 59">
            <a:extLst>
              <a:ext uri="{FF2B5EF4-FFF2-40B4-BE49-F238E27FC236}">
                <a16:creationId xmlns:a16="http://schemas.microsoft.com/office/drawing/2014/main" id="{753619F5-68B2-4116-B6E5-50706AF1D773}"/>
              </a:ext>
            </a:extLst>
          </p:cNvPr>
          <p:cNvSpPr>
            <a:spLocks noChangeArrowheads="1"/>
          </p:cNvSpPr>
          <p:nvPr/>
        </p:nvSpPr>
        <p:spPr bwMode="auto">
          <a:xfrm>
            <a:off x="6108407" y="2708920"/>
            <a:ext cx="609600" cy="533400"/>
          </a:xfrm>
          <a:prstGeom prst="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w="9525" cap="flat" cmpd="sng" algn="ctr">
            <a:solidFill>
              <a:srgbClr val="3568C7">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B3D1F0"/>
                </a:solidFill>
                <a:effectLst/>
                <a:uLnTx/>
                <a:uFillTx/>
                <a:latin typeface="Lucida Grande"/>
                <a:ea typeface="+mn-ea"/>
                <a:cs typeface="+mn-cs"/>
              </a:rPr>
              <a:t>M</a:t>
            </a:r>
            <a:endParaRPr kumimoji="0" lang="en-US" sz="2400" b="0" i="0" u="none" strike="noStrike" kern="0" cap="none" spc="0" normalizeH="0" baseline="0" noProof="0" dirty="0">
              <a:ln>
                <a:noFill/>
              </a:ln>
              <a:solidFill>
                <a:srgbClr val="B3D1F0"/>
              </a:solidFill>
              <a:effectLst/>
              <a:uLnTx/>
              <a:uFillTx/>
              <a:latin typeface="Lucida Grande"/>
              <a:ea typeface="+mn-ea"/>
              <a:cs typeface="+mn-cs"/>
            </a:endParaRPr>
          </a:p>
        </p:txBody>
      </p:sp>
      <p:sp>
        <p:nvSpPr>
          <p:cNvPr id="61" name="Rectangle 60">
            <a:extLst>
              <a:ext uri="{FF2B5EF4-FFF2-40B4-BE49-F238E27FC236}">
                <a16:creationId xmlns:a16="http://schemas.microsoft.com/office/drawing/2014/main" id="{47BB8D56-4D77-4E7E-A974-1C2235478ACF}"/>
              </a:ext>
            </a:extLst>
          </p:cNvPr>
          <p:cNvSpPr>
            <a:spLocks noChangeArrowheads="1"/>
          </p:cNvSpPr>
          <p:nvPr/>
        </p:nvSpPr>
        <p:spPr bwMode="auto">
          <a:xfrm>
            <a:off x="7130752" y="2708920"/>
            <a:ext cx="609600" cy="533400"/>
          </a:xfrm>
          <a:prstGeom prst="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w="9525" cap="flat" cmpd="sng" algn="ctr">
            <a:solidFill>
              <a:srgbClr val="3568C7">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B3D1F0"/>
                </a:solidFill>
                <a:effectLst/>
                <a:uLnTx/>
                <a:uFillTx/>
                <a:latin typeface="Lucida Grande"/>
                <a:ea typeface="+mn-ea"/>
                <a:cs typeface="+mn-cs"/>
              </a:rPr>
              <a:t>M</a:t>
            </a:r>
            <a:endParaRPr kumimoji="0" lang="en-US" sz="2400" b="0" i="0" u="none" strike="noStrike" kern="0" cap="none" spc="0" normalizeH="0" baseline="0" noProof="0" dirty="0">
              <a:ln>
                <a:noFill/>
              </a:ln>
              <a:solidFill>
                <a:srgbClr val="B3D1F0"/>
              </a:solidFill>
              <a:effectLst/>
              <a:uLnTx/>
              <a:uFillTx/>
              <a:latin typeface="Lucida Grande"/>
              <a:ea typeface="+mn-ea"/>
              <a:cs typeface="+mn-cs"/>
            </a:endParaRPr>
          </a:p>
        </p:txBody>
      </p:sp>
      <p:sp>
        <p:nvSpPr>
          <p:cNvPr id="62" name="Rectangle 61">
            <a:extLst>
              <a:ext uri="{FF2B5EF4-FFF2-40B4-BE49-F238E27FC236}">
                <a16:creationId xmlns:a16="http://schemas.microsoft.com/office/drawing/2014/main" id="{1F52137F-5528-4743-B90A-A855BC42748A}"/>
              </a:ext>
            </a:extLst>
          </p:cNvPr>
          <p:cNvSpPr>
            <a:spLocks noChangeArrowheads="1"/>
          </p:cNvSpPr>
          <p:nvPr/>
        </p:nvSpPr>
        <p:spPr bwMode="auto">
          <a:xfrm>
            <a:off x="7092280" y="3615680"/>
            <a:ext cx="609600" cy="533400"/>
          </a:xfrm>
          <a:prstGeom prst="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w="9525" cap="flat" cmpd="sng" algn="ctr">
            <a:solidFill>
              <a:srgbClr val="3568C7">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B3D1F0"/>
                </a:solidFill>
                <a:effectLst/>
                <a:uLnTx/>
                <a:uFillTx/>
                <a:latin typeface="Lucida Grande"/>
                <a:ea typeface="+mn-ea"/>
                <a:cs typeface="+mn-cs"/>
              </a:rPr>
              <a:t>M</a:t>
            </a:r>
            <a:endParaRPr kumimoji="0" lang="en-US" sz="2400" b="0" i="0" u="none" strike="noStrike" kern="0" cap="none" spc="0" normalizeH="0" baseline="0" noProof="0" dirty="0">
              <a:ln>
                <a:noFill/>
              </a:ln>
              <a:solidFill>
                <a:srgbClr val="B3D1F0"/>
              </a:solidFill>
              <a:effectLst/>
              <a:uLnTx/>
              <a:uFillTx/>
              <a:latin typeface="Lucida Grande"/>
              <a:ea typeface="+mn-ea"/>
              <a:cs typeface="+mn-cs"/>
            </a:endParaRPr>
          </a:p>
        </p:txBody>
      </p:sp>
      <p:grpSp>
        <p:nvGrpSpPr>
          <p:cNvPr id="63" name="Group 62">
            <a:extLst>
              <a:ext uri="{FF2B5EF4-FFF2-40B4-BE49-F238E27FC236}">
                <a16:creationId xmlns:a16="http://schemas.microsoft.com/office/drawing/2014/main" id="{0675440A-D2E1-44E6-8DBE-D124D97378F2}"/>
              </a:ext>
            </a:extLst>
          </p:cNvPr>
          <p:cNvGrpSpPr/>
          <p:nvPr/>
        </p:nvGrpSpPr>
        <p:grpSpPr>
          <a:xfrm>
            <a:off x="2927041" y="5229199"/>
            <a:ext cx="3289919" cy="722421"/>
            <a:chOff x="2971800" y="5229199"/>
            <a:chExt cx="3289919" cy="722421"/>
          </a:xfrm>
        </p:grpSpPr>
        <p:sp>
          <p:nvSpPr>
            <p:cNvPr id="64" name="Rectangle 63">
              <a:extLst>
                <a:ext uri="{FF2B5EF4-FFF2-40B4-BE49-F238E27FC236}">
                  <a16:creationId xmlns:a16="http://schemas.microsoft.com/office/drawing/2014/main" id="{A760E2B9-2142-4E5C-A0E0-D7DC0E124E52}"/>
                </a:ext>
              </a:extLst>
            </p:cNvPr>
            <p:cNvSpPr>
              <a:spLocks noChangeArrowheads="1"/>
            </p:cNvSpPr>
            <p:nvPr/>
          </p:nvSpPr>
          <p:spPr bwMode="auto">
            <a:xfrm>
              <a:off x="2971800" y="5229199"/>
              <a:ext cx="825624" cy="722421"/>
            </a:xfrm>
            <a:prstGeom prst="rect">
              <a:avLst/>
            </a:prstGeom>
            <a:gradFill rotWithShape="1">
              <a:gsLst>
                <a:gs pos="0">
                  <a:srgbClr val="D9574E">
                    <a:shade val="51000"/>
                    <a:satMod val="130000"/>
                  </a:srgbClr>
                </a:gs>
                <a:gs pos="80000">
                  <a:srgbClr val="D9574E">
                    <a:shade val="93000"/>
                    <a:satMod val="130000"/>
                  </a:srgbClr>
                </a:gs>
                <a:gs pos="100000">
                  <a:srgbClr val="D9574E">
                    <a:shade val="94000"/>
                    <a:satMod val="135000"/>
                  </a:srgbClr>
                </a:gs>
              </a:gsLst>
              <a:lin ang="16200000" scaled="0"/>
            </a:gradFill>
            <a:ln w="9525" cap="flat" cmpd="sng" algn="ctr">
              <a:solidFill>
                <a:srgbClr val="D9574E">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B3D1F0"/>
                  </a:solidFill>
                  <a:effectLst/>
                  <a:uLnTx/>
                  <a:uFillTx/>
                  <a:latin typeface="Lucida Grande"/>
                  <a:ea typeface="+mn-ea"/>
                  <a:cs typeface="+mn-cs"/>
                </a:rPr>
                <a:t>CPU</a:t>
              </a:r>
              <a:endParaRPr kumimoji="0" lang="en-US" sz="2400" b="0" i="0" u="none" strike="noStrike" kern="0" cap="none" spc="0" normalizeH="0" baseline="0" noProof="0" dirty="0">
                <a:ln>
                  <a:noFill/>
                </a:ln>
                <a:solidFill>
                  <a:srgbClr val="B3D1F0"/>
                </a:solidFill>
                <a:effectLst/>
                <a:uLnTx/>
                <a:uFillTx/>
                <a:latin typeface="Lucida Grande"/>
                <a:ea typeface="+mn-ea"/>
                <a:cs typeface="+mn-cs"/>
              </a:endParaRPr>
            </a:p>
          </p:txBody>
        </p:sp>
        <p:sp>
          <p:nvSpPr>
            <p:cNvPr id="65" name="Rectangle 64">
              <a:extLst>
                <a:ext uri="{FF2B5EF4-FFF2-40B4-BE49-F238E27FC236}">
                  <a16:creationId xmlns:a16="http://schemas.microsoft.com/office/drawing/2014/main" id="{49C5C41D-5C8D-4371-A2BE-9C25B986F419}"/>
                </a:ext>
              </a:extLst>
            </p:cNvPr>
            <p:cNvSpPr>
              <a:spLocks noChangeArrowheads="1"/>
            </p:cNvSpPr>
            <p:nvPr/>
          </p:nvSpPr>
          <p:spPr bwMode="auto">
            <a:xfrm>
              <a:off x="4203949" y="5229200"/>
              <a:ext cx="825623" cy="722420"/>
            </a:xfrm>
            <a:prstGeom prst="rect">
              <a:avLst/>
            </a:prstGeom>
            <a:gradFill rotWithShape="1">
              <a:gsLst>
                <a:gs pos="0">
                  <a:srgbClr val="D9574E">
                    <a:shade val="51000"/>
                    <a:satMod val="130000"/>
                  </a:srgbClr>
                </a:gs>
                <a:gs pos="80000">
                  <a:srgbClr val="D9574E">
                    <a:shade val="93000"/>
                    <a:satMod val="130000"/>
                  </a:srgbClr>
                </a:gs>
                <a:gs pos="100000">
                  <a:srgbClr val="D9574E">
                    <a:shade val="94000"/>
                    <a:satMod val="135000"/>
                  </a:srgbClr>
                </a:gs>
              </a:gsLst>
              <a:lin ang="16200000" scaled="0"/>
            </a:gradFill>
            <a:ln w="9525" cap="flat" cmpd="sng" algn="ctr">
              <a:solidFill>
                <a:srgbClr val="D9574E">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B3D1F0"/>
                  </a:solidFill>
                  <a:effectLst/>
                  <a:uLnTx/>
                  <a:uFillTx/>
                  <a:latin typeface="Lucida Grande"/>
                  <a:ea typeface="+mn-ea"/>
                  <a:cs typeface="+mn-cs"/>
                </a:rPr>
                <a:t>CPU</a:t>
              </a:r>
              <a:endParaRPr kumimoji="0" lang="en-US" sz="2400" b="0" i="0" u="none" strike="noStrike" kern="0" cap="none" spc="0" normalizeH="0" baseline="0" noProof="0" dirty="0">
                <a:ln>
                  <a:noFill/>
                </a:ln>
                <a:solidFill>
                  <a:srgbClr val="B3D1F0"/>
                </a:solidFill>
                <a:effectLst/>
                <a:uLnTx/>
                <a:uFillTx/>
                <a:latin typeface="Lucida Grande"/>
                <a:ea typeface="+mn-ea"/>
                <a:cs typeface="+mn-cs"/>
              </a:endParaRPr>
            </a:p>
          </p:txBody>
        </p:sp>
        <p:sp>
          <p:nvSpPr>
            <p:cNvPr id="66" name="Rectangle 65">
              <a:extLst>
                <a:ext uri="{FF2B5EF4-FFF2-40B4-BE49-F238E27FC236}">
                  <a16:creationId xmlns:a16="http://schemas.microsoft.com/office/drawing/2014/main" id="{3722E9D2-E3FE-426E-BDED-1D075B84F41C}"/>
                </a:ext>
              </a:extLst>
            </p:cNvPr>
            <p:cNvSpPr>
              <a:spLocks noChangeArrowheads="1"/>
            </p:cNvSpPr>
            <p:nvPr/>
          </p:nvSpPr>
          <p:spPr bwMode="auto">
            <a:xfrm>
              <a:off x="5436096" y="5229200"/>
              <a:ext cx="825623" cy="722420"/>
            </a:xfrm>
            <a:prstGeom prst="rect">
              <a:avLst/>
            </a:prstGeom>
            <a:gradFill rotWithShape="1">
              <a:gsLst>
                <a:gs pos="0">
                  <a:srgbClr val="D9574E">
                    <a:shade val="51000"/>
                    <a:satMod val="130000"/>
                  </a:srgbClr>
                </a:gs>
                <a:gs pos="80000">
                  <a:srgbClr val="D9574E">
                    <a:shade val="93000"/>
                    <a:satMod val="130000"/>
                  </a:srgbClr>
                </a:gs>
                <a:gs pos="100000">
                  <a:srgbClr val="D9574E">
                    <a:shade val="94000"/>
                    <a:satMod val="135000"/>
                  </a:srgbClr>
                </a:gs>
              </a:gsLst>
              <a:lin ang="16200000" scaled="0"/>
            </a:gradFill>
            <a:ln w="9525" cap="flat" cmpd="sng" algn="ctr">
              <a:solidFill>
                <a:srgbClr val="D9574E">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B3D1F0"/>
                  </a:solidFill>
                  <a:effectLst/>
                  <a:uLnTx/>
                  <a:uFillTx/>
                  <a:latin typeface="Lucida Grande"/>
                  <a:ea typeface="+mn-ea"/>
                  <a:cs typeface="+mn-cs"/>
                </a:rPr>
                <a:t>CPU</a:t>
              </a:r>
              <a:endParaRPr kumimoji="0" lang="en-US" sz="2400" b="0" i="0" u="none" strike="noStrike" kern="0" cap="none" spc="0" normalizeH="0" baseline="0" noProof="0" dirty="0">
                <a:ln>
                  <a:noFill/>
                </a:ln>
                <a:solidFill>
                  <a:srgbClr val="B3D1F0"/>
                </a:solidFill>
                <a:effectLst/>
                <a:uLnTx/>
                <a:uFillTx/>
                <a:latin typeface="Lucida Grande"/>
                <a:ea typeface="+mn-ea"/>
                <a:cs typeface="+mn-cs"/>
              </a:endParaRPr>
            </a:p>
          </p:txBody>
        </p:sp>
      </p:grpSp>
      <p:sp>
        <p:nvSpPr>
          <p:cNvPr id="67" name="Rectangle 66">
            <a:extLst>
              <a:ext uri="{FF2B5EF4-FFF2-40B4-BE49-F238E27FC236}">
                <a16:creationId xmlns:a16="http://schemas.microsoft.com/office/drawing/2014/main" id="{0DC46967-6F3D-456B-8605-646F9E4478B0}"/>
              </a:ext>
            </a:extLst>
          </p:cNvPr>
          <p:cNvSpPr/>
          <p:nvPr/>
        </p:nvSpPr>
        <p:spPr bwMode="auto">
          <a:xfrm>
            <a:off x="755576" y="2492896"/>
            <a:ext cx="7344816" cy="1944216"/>
          </a:xfrm>
          <a:prstGeom prst="rect">
            <a:avLst/>
          </a:prstGeom>
          <a:noFill/>
          <a:ln w="19050" cap="flat" cmpd="sng" algn="ctr">
            <a:solidFill>
              <a:srgbClr val="B3D1F0">
                <a:lumMod val="50000"/>
              </a:srgb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endParaRPr>
          </a:p>
        </p:txBody>
      </p:sp>
      <p:cxnSp>
        <p:nvCxnSpPr>
          <p:cNvPr id="68" name="Straight Arrow Connector 67">
            <a:extLst>
              <a:ext uri="{FF2B5EF4-FFF2-40B4-BE49-F238E27FC236}">
                <a16:creationId xmlns:a16="http://schemas.microsoft.com/office/drawing/2014/main" id="{094831C8-C050-48F4-B18A-26FBA066823E}"/>
              </a:ext>
            </a:extLst>
          </p:cNvPr>
          <p:cNvCxnSpPr>
            <a:stCxn id="64" idx="0"/>
            <a:endCxn id="52" idx="2"/>
          </p:cNvCxnSpPr>
          <p:nvPr/>
        </p:nvCxnSpPr>
        <p:spPr bwMode="auto">
          <a:xfrm flipH="1" flipV="1">
            <a:off x="2317417" y="4149080"/>
            <a:ext cx="1022436" cy="1080119"/>
          </a:xfrm>
          <a:prstGeom prst="straightConnector1">
            <a:avLst/>
          </a:prstGeom>
          <a:noFill/>
          <a:ln w="25400" cap="flat" cmpd="sng" algn="ctr">
            <a:solidFill>
              <a:srgbClr val="000000"/>
            </a:solidFill>
            <a:prstDash val="solid"/>
            <a:headEnd type="none" w="med" len="med"/>
            <a:tailEnd type="arrow"/>
          </a:ln>
          <a:effectLst>
            <a:outerShdw blurRad="40000" dist="20000" dir="5400000" rotWithShape="0">
              <a:srgbClr val="000000">
                <a:alpha val="38000"/>
              </a:srgbClr>
            </a:outerShdw>
          </a:effectLst>
        </p:spPr>
      </p:cxnSp>
      <p:cxnSp>
        <p:nvCxnSpPr>
          <p:cNvPr id="69" name="Straight Arrow Connector 68">
            <a:extLst>
              <a:ext uri="{FF2B5EF4-FFF2-40B4-BE49-F238E27FC236}">
                <a16:creationId xmlns:a16="http://schemas.microsoft.com/office/drawing/2014/main" id="{E5916908-7184-4577-A600-ED68B569AD48}"/>
              </a:ext>
            </a:extLst>
          </p:cNvPr>
          <p:cNvCxnSpPr>
            <a:stCxn id="65" idx="0"/>
            <a:endCxn id="56" idx="2"/>
          </p:cNvCxnSpPr>
          <p:nvPr/>
        </p:nvCxnSpPr>
        <p:spPr bwMode="auto">
          <a:xfrm flipH="1" flipV="1">
            <a:off x="4372744" y="4149080"/>
            <a:ext cx="199258" cy="1080120"/>
          </a:xfrm>
          <a:prstGeom prst="straightConnector1">
            <a:avLst/>
          </a:prstGeom>
          <a:noFill/>
          <a:ln w="25400" cap="flat" cmpd="sng" algn="ctr">
            <a:solidFill>
              <a:srgbClr val="000000"/>
            </a:solidFill>
            <a:prstDash val="solid"/>
            <a:headEnd type="none" w="med" len="med"/>
            <a:tailEnd type="arrow"/>
          </a:ln>
          <a:effectLst>
            <a:outerShdw blurRad="40000" dist="20000" dir="5400000" rotWithShape="0">
              <a:srgbClr val="000000">
                <a:alpha val="38000"/>
              </a:srgbClr>
            </a:outerShdw>
          </a:effectLst>
        </p:spPr>
      </p:cxnSp>
      <p:cxnSp>
        <p:nvCxnSpPr>
          <p:cNvPr id="70" name="Straight Arrow Connector 69">
            <a:extLst>
              <a:ext uri="{FF2B5EF4-FFF2-40B4-BE49-F238E27FC236}">
                <a16:creationId xmlns:a16="http://schemas.microsoft.com/office/drawing/2014/main" id="{ACCFD29E-0284-4AB5-BAB9-821D9D2F0CD1}"/>
              </a:ext>
            </a:extLst>
          </p:cNvPr>
          <p:cNvCxnSpPr>
            <a:stCxn id="66" idx="0"/>
            <a:endCxn id="60" idx="2"/>
          </p:cNvCxnSpPr>
          <p:nvPr/>
        </p:nvCxnSpPr>
        <p:spPr bwMode="auto">
          <a:xfrm flipV="1">
            <a:off x="5804149" y="3242320"/>
            <a:ext cx="609058" cy="1986880"/>
          </a:xfrm>
          <a:prstGeom prst="straightConnector1">
            <a:avLst/>
          </a:prstGeom>
          <a:noFill/>
          <a:ln w="25400" cap="flat" cmpd="sng" algn="ctr">
            <a:solidFill>
              <a:srgbClr val="000000"/>
            </a:solidFill>
            <a:prstDash val="solid"/>
            <a:headEnd type="none" w="med" len="med"/>
            <a:tailEnd type="arrow"/>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3100481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FB233-6F65-4686-8090-0A76531D8180}"/>
              </a:ext>
            </a:extLst>
          </p:cNvPr>
          <p:cNvSpPr>
            <a:spLocks noGrp="1"/>
          </p:cNvSpPr>
          <p:nvPr>
            <p:ph type="title"/>
          </p:nvPr>
        </p:nvSpPr>
        <p:spPr/>
        <p:txBody>
          <a:bodyPr/>
          <a:lstStyle/>
          <a:p>
            <a:r>
              <a:rPr lang="ro-RO" dirty="0"/>
              <a:t>Memorie Distribuită</a:t>
            </a:r>
            <a:endParaRPr lang="en-US" dirty="0"/>
          </a:p>
        </p:txBody>
      </p:sp>
      <p:sp>
        <p:nvSpPr>
          <p:cNvPr id="3" name="Content Placeholder 2">
            <a:extLst>
              <a:ext uri="{FF2B5EF4-FFF2-40B4-BE49-F238E27FC236}">
                <a16:creationId xmlns:a16="http://schemas.microsoft.com/office/drawing/2014/main" id="{33B8F6FA-EE0A-476D-8AB6-4D4F1DB8E52E}"/>
              </a:ext>
            </a:extLst>
          </p:cNvPr>
          <p:cNvSpPr>
            <a:spLocks noGrp="1"/>
          </p:cNvSpPr>
          <p:nvPr>
            <p:ph idx="1"/>
          </p:nvPr>
        </p:nvSpPr>
        <p:spPr/>
        <p:txBody>
          <a:bodyPr/>
          <a:lstStyle/>
          <a:p>
            <a:r>
              <a:rPr lang="ro-RO" dirty="0" err="1"/>
              <a:t>Massively</a:t>
            </a:r>
            <a:r>
              <a:rPr lang="ro-RO" dirty="0"/>
              <a:t> </a:t>
            </a:r>
            <a:r>
              <a:rPr lang="ro-RO" dirty="0" err="1"/>
              <a:t>Parallel</a:t>
            </a:r>
            <a:r>
              <a:rPr lang="ro-RO" dirty="0"/>
              <a:t> </a:t>
            </a:r>
            <a:r>
              <a:rPr lang="ro-RO" dirty="0" err="1"/>
              <a:t>Processors</a:t>
            </a:r>
            <a:endParaRPr lang="ro-RO" dirty="0"/>
          </a:p>
          <a:p>
            <a:r>
              <a:rPr lang="ro-RO" dirty="0" err="1"/>
              <a:t>Network</a:t>
            </a:r>
            <a:r>
              <a:rPr lang="ro-RO" dirty="0"/>
              <a:t> of </a:t>
            </a:r>
            <a:r>
              <a:rPr lang="ro-RO" dirty="0" err="1"/>
              <a:t>workstations</a:t>
            </a:r>
            <a:endParaRPr lang="ro-RO" dirty="0"/>
          </a:p>
          <a:p>
            <a:r>
              <a:rPr lang="en-US" dirty="0"/>
              <a:t>Non-Uniform Memory Access</a:t>
            </a:r>
            <a:endParaRPr lang="ro-RO" dirty="0"/>
          </a:p>
          <a:p>
            <a:pPr lvl="1"/>
            <a:r>
              <a:rPr lang="ro-RO" b="1" dirty="0"/>
              <a:t>NUMA</a:t>
            </a:r>
            <a:endParaRPr lang="en-US" b="1" dirty="0"/>
          </a:p>
          <a:p>
            <a:endParaRPr lang="en-US" dirty="0"/>
          </a:p>
        </p:txBody>
      </p:sp>
      <p:pic>
        <p:nvPicPr>
          <p:cNvPr id="5" name="Picture 6">
            <a:extLst>
              <a:ext uri="{FF2B5EF4-FFF2-40B4-BE49-F238E27FC236}">
                <a16:creationId xmlns:a16="http://schemas.microsoft.com/office/drawing/2014/main" id="{32A7C8BE-6B5C-40D6-B97D-5195B2B780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4787900" y="2060575"/>
            <a:ext cx="4114800" cy="1666875"/>
          </a:xfrm>
          <a:prstGeom prst="rect">
            <a:avLst/>
          </a:prstGeom>
          <a:noFill/>
        </p:spPr>
      </p:pic>
    </p:spTree>
    <p:extLst>
      <p:ext uri="{BB962C8B-B14F-4D97-AF65-F5344CB8AC3E}">
        <p14:creationId xmlns:p14="http://schemas.microsoft.com/office/powerpoint/2010/main" val="16334433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913E0-66E8-4B77-A4BD-CA1C48FD439F}"/>
              </a:ext>
            </a:extLst>
          </p:cNvPr>
          <p:cNvSpPr>
            <a:spLocks noGrp="1"/>
          </p:cNvSpPr>
          <p:nvPr>
            <p:ph type="title"/>
          </p:nvPr>
        </p:nvSpPr>
        <p:spPr/>
        <p:txBody>
          <a:bodyPr/>
          <a:lstStyle/>
          <a:p>
            <a:r>
              <a:rPr lang="ro-RO" dirty="0"/>
              <a:t>Memorie Distribuită - Acces</a:t>
            </a:r>
            <a:endParaRPr lang="en-US" dirty="0"/>
          </a:p>
        </p:txBody>
      </p:sp>
      <p:grpSp>
        <p:nvGrpSpPr>
          <p:cNvPr id="53" name="Group 52">
            <a:extLst>
              <a:ext uri="{FF2B5EF4-FFF2-40B4-BE49-F238E27FC236}">
                <a16:creationId xmlns:a16="http://schemas.microsoft.com/office/drawing/2014/main" id="{597DDB46-5D24-4B15-A936-95C7CA919D4A}"/>
              </a:ext>
            </a:extLst>
          </p:cNvPr>
          <p:cNvGrpSpPr/>
          <p:nvPr/>
        </p:nvGrpSpPr>
        <p:grpSpPr>
          <a:xfrm>
            <a:off x="2618581" y="2835225"/>
            <a:ext cx="1368152" cy="2016224"/>
            <a:chOff x="2411760" y="3068960"/>
            <a:chExt cx="1368152" cy="2016224"/>
          </a:xfrm>
        </p:grpSpPr>
        <p:sp>
          <p:nvSpPr>
            <p:cNvPr id="54" name="Rectangle 53">
              <a:extLst>
                <a:ext uri="{FF2B5EF4-FFF2-40B4-BE49-F238E27FC236}">
                  <a16:creationId xmlns:a16="http://schemas.microsoft.com/office/drawing/2014/main" id="{F09A3994-073A-4C89-8A2F-75D3B4BFA5D4}"/>
                </a:ext>
              </a:extLst>
            </p:cNvPr>
            <p:cNvSpPr>
              <a:spLocks noChangeArrowheads="1"/>
            </p:cNvSpPr>
            <p:nvPr/>
          </p:nvSpPr>
          <p:spPr bwMode="auto">
            <a:xfrm>
              <a:off x="2699792" y="4128896"/>
              <a:ext cx="825624" cy="722421"/>
            </a:xfrm>
            <a:prstGeom prst="rect">
              <a:avLst/>
            </a:prstGeom>
            <a:gradFill rotWithShape="1">
              <a:gsLst>
                <a:gs pos="0">
                  <a:srgbClr val="D9574E">
                    <a:shade val="51000"/>
                    <a:satMod val="130000"/>
                  </a:srgbClr>
                </a:gs>
                <a:gs pos="80000">
                  <a:srgbClr val="D9574E">
                    <a:shade val="93000"/>
                    <a:satMod val="130000"/>
                  </a:srgbClr>
                </a:gs>
                <a:gs pos="100000">
                  <a:srgbClr val="D9574E">
                    <a:shade val="94000"/>
                    <a:satMod val="135000"/>
                  </a:srgbClr>
                </a:gs>
              </a:gsLst>
              <a:lin ang="16200000" scaled="0"/>
            </a:gradFill>
            <a:ln w="9525" cap="flat" cmpd="sng" algn="ctr">
              <a:solidFill>
                <a:srgbClr val="D9574E">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B3D1F0"/>
                  </a:solidFill>
                  <a:effectLst/>
                  <a:uLnTx/>
                  <a:uFillTx/>
                  <a:latin typeface="Lucida Grande"/>
                  <a:ea typeface="+mn-ea"/>
                  <a:cs typeface="+mn-cs"/>
                </a:rPr>
                <a:t>CPU</a:t>
              </a:r>
              <a:endParaRPr kumimoji="0" lang="en-US" sz="2400" b="0" i="0" u="none" strike="noStrike" kern="0" cap="none" spc="0" normalizeH="0" baseline="0" noProof="0" dirty="0">
                <a:ln>
                  <a:noFill/>
                </a:ln>
                <a:solidFill>
                  <a:srgbClr val="B3D1F0"/>
                </a:solidFill>
                <a:effectLst/>
                <a:uLnTx/>
                <a:uFillTx/>
                <a:latin typeface="Lucida Grande"/>
                <a:ea typeface="+mn-ea"/>
                <a:cs typeface="+mn-cs"/>
              </a:endParaRPr>
            </a:p>
          </p:txBody>
        </p:sp>
        <p:sp>
          <p:nvSpPr>
            <p:cNvPr id="55" name="Rectangle 54">
              <a:extLst>
                <a:ext uri="{FF2B5EF4-FFF2-40B4-BE49-F238E27FC236}">
                  <a16:creationId xmlns:a16="http://schemas.microsoft.com/office/drawing/2014/main" id="{BC184B34-E6C3-451C-B259-FC7708C424FE}"/>
                </a:ext>
              </a:extLst>
            </p:cNvPr>
            <p:cNvSpPr>
              <a:spLocks noChangeArrowheads="1"/>
            </p:cNvSpPr>
            <p:nvPr/>
          </p:nvSpPr>
          <p:spPr bwMode="auto">
            <a:xfrm>
              <a:off x="2810272" y="3255640"/>
              <a:ext cx="609600" cy="533400"/>
            </a:xfrm>
            <a:prstGeom prst="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w="9525" cap="flat" cmpd="sng" algn="ctr">
              <a:solidFill>
                <a:srgbClr val="3568C7">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B3D1F0"/>
                  </a:solidFill>
                  <a:effectLst/>
                  <a:uLnTx/>
                  <a:uFillTx/>
                  <a:latin typeface="Lucida Grande"/>
                  <a:ea typeface="+mn-ea"/>
                  <a:cs typeface="+mn-cs"/>
                </a:rPr>
                <a:t>M</a:t>
              </a:r>
              <a:endParaRPr kumimoji="0" lang="en-US" sz="2400" b="0" i="0" u="none" strike="noStrike" kern="0" cap="none" spc="0" normalizeH="0" baseline="0" noProof="0" dirty="0">
                <a:ln>
                  <a:noFill/>
                </a:ln>
                <a:solidFill>
                  <a:srgbClr val="B3D1F0"/>
                </a:solidFill>
                <a:effectLst/>
                <a:uLnTx/>
                <a:uFillTx/>
                <a:latin typeface="Lucida Grande"/>
                <a:ea typeface="+mn-ea"/>
                <a:cs typeface="+mn-cs"/>
              </a:endParaRPr>
            </a:p>
          </p:txBody>
        </p:sp>
        <p:sp>
          <p:nvSpPr>
            <p:cNvPr id="56" name="Rectangle 55">
              <a:extLst>
                <a:ext uri="{FF2B5EF4-FFF2-40B4-BE49-F238E27FC236}">
                  <a16:creationId xmlns:a16="http://schemas.microsoft.com/office/drawing/2014/main" id="{E7B3D33B-08D6-4566-ABF8-437B1BE7040E}"/>
                </a:ext>
              </a:extLst>
            </p:cNvPr>
            <p:cNvSpPr/>
            <p:nvPr/>
          </p:nvSpPr>
          <p:spPr bwMode="auto">
            <a:xfrm>
              <a:off x="2411760" y="3068960"/>
              <a:ext cx="1368152" cy="2016224"/>
            </a:xfrm>
            <a:prstGeom prst="rect">
              <a:avLst/>
            </a:prstGeom>
            <a:noFill/>
            <a:ln w="28575" cap="flat" cmpd="sng" algn="ctr">
              <a:solidFill>
                <a:srgbClr val="DDDDD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endParaRPr>
            </a:p>
          </p:txBody>
        </p:sp>
      </p:grpSp>
      <p:grpSp>
        <p:nvGrpSpPr>
          <p:cNvPr id="57" name="Group 56">
            <a:extLst>
              <a:ext uri="{FF2B5EF4-FFF2-40B4-BE49-F238E27FC236}">
                <a16:creationId xmlns:a16="http://schemas.microsoft.com/office/drawing/2014/main" id="{4F907E4D-3A51-44A0-921A-D687E02248A2}"/>
              </a:ext>
            </a:extLst>
          </p:cNvPr>
          <p:cNvGrpSpPr/>
          <p:nvPr/>
        </p:nvGrpSpPr>
        <p:grpSpPr>
          <a:xfrm>
            <a:off x="4922837" y="2835225"/>
            <a:ext cx="1368152" cy="2016224"/>
            <a:chOff x="4788024" y="3068960"/>
            <a:chExt cx="1368152" cy="2016224"/>
          </a:xfrm>
        </p:grpSpPr>
        <p:sp>
          <p:nvSpPr>
            <p:cNvPr id="58" name="Rectangle 57">
              <a:extLst>
                <a:ext uri="{FF2B5EF4-FFF2-40B4-BE49-F238E27FC236}">
                  <a16:creationId xmlns:a16="http://schemas.microsoft.com/office/drawing/2014/main" id="{112FC4E4-DFAC-49D7-BE91-AA903E4168AE}"/>
                </a:ext>
              </a:extLst>
            </p:cNvPr>
            <p:cNvSpPr>
              <a:spLocks noChangeArrowheads="1"/>
            </p:cNvSpPr>
            <p:nvPr/>
          </p:nvSpPr>
          <p:spPr bwMode="auto">
            <a:xfrm>
              <a:off x="5076056" y="4128896"/>
              <a:ext cx="825624" cy="722421"/>
            </a:xfrm>
            <a:prstGeom prst="rect">
              <a:avLst/>
            </a:prstGeom>
            <a:gradFill rotWithShape="1">
              <a:gsLst>
                <a:gs pos="0">
                  <a:srgbClr val="D9574E">
                    <a:shade val="51000"/>
                    <a:satMod val="130000"/>
                  </a:srgbClr>
                </a:gs>
                <a:gs pos="80000">
                  <a:srgbClr val="D9574E">
                    <a:shade val="93000"/>
                    <a:satMod val="130000"/>
                  </a:srgbClr>
                </a:gs>
                <a:gs pos="100000">
                  <a:srgbClr val="D9574E">
                    <a:shade val="94000"/>
                    <a:satMod val="135000"/>
                  </a:srgbClr>
                </a:gs>
              </a:gsLst>
              <a:lin ang="16200000" scaled="0"/>
            </a:gradFill>
            <a:ln w="9525" cap="flat" cmpd="sng" algn="ctr">
              <a:solidFill>
                <a:srgbClr val="D9574E">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B3D1F0"/>
                  </a:solidFill>
                  <a:effectLst/>
                  <a:uLnTx/>
                  <a:uFillTx/>
                  <a:latin typeface="Lucida Grande"/>
                  <a:ea typeface="+mn-ea"/>
                  <a:cs typeface="+mn-cs"/>
                </a:rPr>
                <a:t>CPU</a:t>
              </a:r>
              <a:endParaRPr kumimoji="0" lang="en-US" sz="2400" b="0" i="0" u="none" strike="noStrike" kern="0" cap="none" spc="0" normalizeH="0" baseline="0" noProof="0" dirty="0">
                <a:ln>
                  <a:noFill/>
                </a:ln>
                <a:solidFill>
                  <a:srgbClr val="B3D1F0"/>
                </a:solidFill>
                <a:effectLst/>
                <a:uLnTx/>
                <a:uFillTx/>
                <a:latin typeface="Lucida Grande"/>
                <a:ea typeface="+mn-ea"/>
                <a:cs typeface="+mn-cs"/>
              </a:endParaRPr>
            </a:p>
          </p:txBody>
        </p:sp>
        <p:sp>
          <p:nvSpPr>
            <p:cNvPr id="59" name="Rectangle 58">
              <a:extLst>
                <a:ext uri="{FF2B5EF4-FFF2-40B4-BE49-F238E27FC236}">
                  <a16:creationId xmlns:a16="http://schemas.microsoft.com/office/drawing/2014/main" id="{973F6A34-B4F1-4A37-AF15-BD0D2CC88BE8}"/>
                </a:ext>
              </a:extLst>
            </p:cNvPr>
            <p:cNvSpPr>
              <a:spLocks noChangeArrowheads="1"/>
            </p:cNvSpPr>
            <p:nvPr/>
          </p:nvSpPr>
          <p:spPr bwMode="auto">
            <a:xfrm>
              <a:off x="5186536" y="3255640"/>
              <a:ext cx="609600" cy="533400"/>
            </a:xfrm>
            <a:prstGeom prst="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w="9525" cap="flat" cmpd="sng" algn="ctr">
              <a:solidFill>
                <a:srgbClr val="3568C7">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B3D1F0"/>
                  </a:solidFill>
                  <a:effectLst/>
                  <a:uLnTx/>
                  <a:uFillTx/>
                  <a:latin typeface="Lucida Grande"/>
                  <a:ea typeface="+mn-ea"/>
                  <a:cs typeface="+mn-cs"/>
                </a:rPr>
                <a:t>M</a:t>
              </a:r>
              <a:endParaRPr kumimoji="0" lang="en-US" sz="2400" b="0" i="0" u="none" strike="noStrike" kern="0" cap="none" spc="0" normalizeH="0" baseline="0" noProof="0" dirty="0">
                <a:ln>
                  <a:noFill/>
                </a:ln>
                <a:solidFill>
                  <a:srgbClr val="B3D1F0"/>
                </a:solidFill>
                <a:effectLst/>
                <a:uLnTx/>
                <a:uFillTx/>
                <a:latin typeface="Lucida Grande"/>
                <a:ea typeface="+mn-ea"/>
                <a:cs typeface="+mn-cs"/>
              </a:endParaRPr>
            </a:p>
          </p:txBody>
        </p:sp>
        <p:sp>
          <p:nvSpPr>
            <p:cNvPr id="60" name="Rectangle 59">
              <a:extLst>
                <a:ext uri="{FF2B5EF4-FFF2-40B4-BE49-F238E27FC236}">
                  <a16:creationId xmlns:a16="http://schemas.microsoft.com/office/drawing/2014/main" id="{69A7F955-CCB2-4269-91AC-8CA71646F634}"/>
                </a:ext>
              </a:extLst>
            </p:cNvPr>
            <p:cNvSpPr/>
            <p:nvPr/>
          </p:nvSpPr>
          <p:spPr bwMode="auto">
            <a:xfrm>
              <a:off x="4788024" y="3068960"/>
              <a:ext cx="1368152" cy="2016224"/>
            </a:xfrm>
            <a:prstGeom prst="rect">
              <a:avLst/>
            </a:prstGeom>
            <a:noFill/>
            <a:ln w="28575" cap="flat" cmpd="sng" algn="ctr">
              <a:solidFill>
                <a:srgbClr val="DDDDD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endParaRPr>
            </a:p>
          </p:txBody>
        </p:sp>
      </p:grpSp>
      <p:grpSp>
        <p:nvGrpSpPr>
          <p:cNvPr id="61" name="Group 60">
            <a:extLst>
              <a:ext uri="{FF2B5EF4-FFF2-40B4-BE49-F238E27FC236}">
                <a16:creationId xmlns:a16="http://schemas.microsoft.com/office/drawing/2014/main" id="{BA6AD60D-BE6D-4B98-8815-619E32354E93}"/>
              </a:ext>
            </a:extLst>
          </p:cNvPr>
          <p:cNvGrpSpPr/>
          <p:nvPr/>
        </p:nvGrpSpPr>
        <p:grpSpPr>
          <a:xfrm>
            <a:off x="7227093" y="2835225"/>
            <a:ext cx="1368152" cy="2016224"/>
            <a:chOff x="7164288" y="3068960"/>
            <a:chExt cx="1368152" cy="2016224"/>
          </a:xfrm>
        </p:grpSpPr>
        <p:sp>
          <p:nvSpPr>
            <p:cNvPr id="62" name="Rectangle 61">
              <a:extLst>
                <a:ext uri="{FF2B5EF4-FFF2-40B4-BE49-F238E27FC236}">
                  <a16:creationId xmlns:a16="http://schemas.microsoft.com/office/drawing/2014/main" id="{EC108D85-7546-4B95-A430-5BD3EE32EF3E}"/>
                </a:ext>
              </a:extLst>
            </p:cNvPr>
            <p:cNvSpPr>
              <a:spLocks noChangeArrowheads="1"/>
            </p:cNvSpPr>
            <p:nvPr/>
          </p:nvSpPr>
          <p:spPr bwMode="auto">
            <a:xfrm>
              <a:off x="7452320" y="4128896"/>
              <a:ext cx="825624" cy="722421"/>
            </a:xfrm>
            <a:prstGeom prst="rect">
              <a:avLst/>
            </a:prstGeom>
            <a:gradFill rotWithShape="1">
              <a:gsLst>
                <a:gs pos="0">
                  <a:srgbClr val="D9574E">
                    <a:shade val="51000"/>
                    <a:satMod val="130000"/>
                  </a:srgbClr>
                </a:gs>
                <a:gs pos="80000">
                  <a:srgbClr val="D9574E">
                    <a:shade val="93000"/>
                    <a:satMod val="130000"/>
                  </a:srgbClr>
                </a:gs>
                <a:gs pos="100000">
                  <a:srgbClr val="D9574E">
                    <a:shade val="94000"/>
                    <a:satMod val="135000"/>
                  </a:srgbClr>
                </a:gs>
              </a:gsLst>
              <a:lin ang="16200000" scaled="0"/>
            </a:gradFill>
            <a:ln w="9525" cap="flat" cmpd="sng" algn="ctr">
              <a:solidFill>
                <a:srgbClr val="D9574E">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B3D1F0"/>
                  </a:solidFill>
                  <a:effectLst/>
                  <a:uLnTx/>
                  <a:uFillTx/>
                  <a:latin typeface="Lucida Grande"/>
                  <a:ea typeface="+mn-ea"/>
                  <a:cs typeface="+mn-cs"/>
                </a:rPr>
                <a:t>CPU</a:t>
              </a:r>
              <a:endParaRPr kumimoji="0" lang="en-US" sz="2400" b="0" i="0" u="none" strike="noStrike" kern="0" cap="none" spc="0" normalizeH="0" baseline="0" noProof="0" dirty="0">
                <a:ln>
                  <a:noFill/>
                </a:ln>
                <a:solidFill>
                  <a:srgbClr val="B3D1F0"/>
                </a:solidFill>
                <a:effectLst/>
                <a:uLnTx/>
                <a:uFillTx/>
                <a:latin typeface="Lucida Grande"/>
                <a:ea typeface="+mn-ea"/>
                <a:cs typeface="+mn-cs"/>
              </a:endParaRPr>
            </a:p>
          </p:txBody>
        </p:sp>
        <p:sp>
          <p:nvSpPr>
            <p:cNvPr id="63" name="Rectangle 62">
              <a:extLst>
                <a:ext uri="{FF2B5EF4-FFF2-40B4-BE49-F238E27FC236}">
                  <a16:creationId xmlns:a16="http://schemas.microsoft.com/office/drawing/2014/main" id="{D9C48FC1-9BCE-49DE-AEBE-41A57D27E43F}"/>
                </a:ext>
              </a:extLst>
            </p:cNvPr>
            <p:cNvSpPr>
              <a:spLocks noChangeArrowheads="1"/>
            </p:cNvSpPr>
            <p:nvPr/>
          </p:nvSpPr>
          <p:spPr bwMode="auto">
            <a:xfrm>
              <a:off x="7562800" y="3255640"/>
              <a:ext cx="609600" cy="533400"/>
            </a:xfrm>
            <a:prstGeom prst="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w="9525" cap="flat" cmpd="sng" algn="ctr">
              <a:solidFill>
                <a:srgbClr val="3568C7">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B3D1F0"/>
                  </a:solidFill>
                  <a:effectLst/>
                  <a:uLnTx/>
                  <a:uFillTx/>
                  <a:latin typeface="Lucida Grande"/>
                  <a:ea typeface="+mn-ea"/>
                  <a:cs typeface="+mn-cs"/>
                </a:rPr>
                <a:t>M</a:t>
              </a:r>
              <a:endParaRPr kumimoji="0" lang="en-US" sz="2400" b="0" i="0" u="none" strike="noStrike" kern="0" cap="none" spc="0" normalizeH="0" baseline="0" noProof="0" dirty="0">
                <a:ln>
                  <a:noFill/>
                </a:ln>
                <a:solidFill>
                  <a:srgbClr val="B3D1F0"/>
                </a:solidFill>
                <a:effectLst/>
                <a:uLnTx/>
                <a:uFillTx/>
                <a:latin typeface="Lucida Grande"/>
                <a:ea typeface="+mn-ea"/>
                <a:cs typeface="+mn-cs"/>
              </a:endParaRPr>
            </a:p>
          </p:txBody>
        </p:sp>
        <p:sp>
          <p:nvSpPr>
            <p:cNvPr id="64" name="Rectangle 63">
              <a:extLst>
                <a:ext uri="{FF2B5EF4-FFF2-40B4-BE49-F238E27FC236}">
                  <a16:creationId xmlns:a16="http://schemas.microsoft.com/office/drawing/2014/main" id="{F776CDDC-C1EB-4094-8D46-207349831616}"/>
                </a:ext>
              </a:extLst>
            </p:cNvPr>
            <p:cNvSpPr/>
            <p:nvPr/>
          </p:nvSpPr>
          <p:spPr bwMode="auto">
            <a:xfrm>
              <a:off x="7164288" y="3068960"/>
              <a:ext cx="1368152" cy="2016224"/>
            </a:xfrm>
            <a:prstGeom prst="rect">
              <a:avLst/>
            </a:prstGeom>
            <a:noFill/>
            <a:ln w="28575" cap="flat" cmpd="sng" algn="ctr">
              <a:solidFill>
                <a:srgbClr val="DDDDD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endParaRPr>
            </a:p>
          </p:txBody>
        </p:sp>
      </p:grpSp>
      <p:grpSp>
        <p:nvGrpSpPr>
          <p:cNvPr id="65" name="Group 64">
            <a:extLst>
              <a:ext uri="{FF2B5EF4-FFF2-40B4-BE49-F238E27FC236}">
                <a16:creationId xmlns:a16="http://schemas.microsoft.com/office/drawing/2014/main" id="{5548EE88-6CCF-491F-8354-A42B6F619415}"/>
              </a:ext>
            </a:extLst>
          </p:cNvPr>
          <p:cNvGrpSpPr/>
          <p:nvPr/>
        </p:nvGrpSpPr>
        <p:grpSpPr>
          <a:xfrm>
            <a:off x="962397" y="2378025"/>
            <a:ext cx="6932100" cy="457200"/>
            <a:chOff x="1043608" y="2971800"/>
            <a:chExt cx="6932100" cy="457200"/>
          </a:xfrm>
        </p:grpSpPr>
        <p:cxnSp>
          <p:nvCxnSpPr>
            <p:cNvPr id="66" name="Straight Connector 65">
              <a:extLst>
                <a:ext uri="{FF2B5EF4-FFF2-40B4-BE49-F238E27FC236}">
                  <a16:creationId xmlns:a16="http://schemas.microsoft.com/office/drawing/2014/main" id="{B96A0B69-EC6A-4C48-B169-6E2E39482316}"/>
                </a:ext>
              </a:extLst>
            </p:cNvPr>
            <p:cNvCxnSpPr/>
            <p:nvPr/>
          </p:nvCxnSpPr>
          <p:spPr bwMode="auto">
            <a:xfrm>
              <a:off x="1062844" y="2996952"/>
              <a:ext cx="6912864" cy="0"/>
            </a:xfrm>
            <a:prstGeom prst="line">
              <a:avLst/>
            </a:prstGeom>
            <a:noFill/>
            <a:ln w="53975"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67" name="Straight Arrow Connector 66">
              <a:extLst>
                <a:ext uri="{FF2B5EF4-FFF2-40B4-BE49-F238E27FC236}">
                  <a16:creationId xmlns:a16="http://schemas.microsoft.com/office/drawing/2014/main" id="{95CEB44F-CC70-4DFE-85D1-63DA1D0BE400}"/>
                </a:ext>
              </a:extLst>
            </p:cNvPr>
            <p:cNvCxnSpPr/>
            <p:nvPr/>
          </p:nvCxnSpPr>
          <p:spPr bwMode="auto">
            <a:xfrm rot="10800000" flipH="1" flipV="1">
              <a:off x="7956376" y="2996951"/>
              <a:ext cx="0" cy="432048"/>
            </a:xfrm>
            <a:prstGeom prst="straightConnector1">
              <a:avLst/>
            </a:prstGeom>
            <a:noFill/>
            <a:ln w="53975" cap="flat" cmpd="sng" algn="ctr">
              <a:solidFill>
                <a:srgbClr val="000000"/>
              </a:solidFill>
              <a:prstDash val="solid"/>
              <a:headEnd type="none" w="med" len="med"/>
              <a:tailEnd type="arrow"/>
            </a:ln>
            <a:effectLst>
              <a:outerShdw blurRad="40000" dist="20000" dir="5400000" rotWithShape="0">
                <a:srgbClr val="000000">
                  <a:alpha val="38000"/>
                </a:srgbClr>
              </a:outerShdw>
            </a:effectLst>
          </p:spPr>
        </p:cxnSp>
        <p:cxnSp>
          <p:nvCxnSpPr>
            <p:cNvPr id="68" name="Straight Connector 67">
              <a:extLst>
                <a:ext uri="{FF2B5EF4-FFF2-40B4-BE49-F238E27FC236}">
                  <a16:creationId xmlns:a16="http://schemas.microsoft.com/office/drawing/2014/main" id="{7E602959-B518-49DC-A5B1-5AD62CAB0B9A}"/>
                </a:ext>
              </a:extLst>
            </p:cNvPr>
            <p:cNvCxnSpPr/>
            <p:nvPr/>
          </p:nvCxnSpPr>
          <p:spPr bwMode="auto">
            <a:xfrm flipV="1">
              <a:off x="1043608" y="2971800"/>
              <a:ext cx="0" cy="457200"/>
            </a:xfrm>
            <a:prstGeom prst="line">
              <a:avLst/>
            </a:prstGeom>
            <a:noFill/>
            <a:ln w="53975"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grpSp>
      <p:grpSp>
        <p:nvGrpSpPr>
          <p:cNvPr id="69" name="Group 68">
            <a:extLst>
              <a:ext uri="{FF2B5EF4-FFF2-40B4-BE49-F238E27FC236}">
                <a16:creationId xmlns:a16="http://schemas.microsoft.com/office/drawing/2014/main" id="{A5E56ED3-1EC0-452B-86DA-D074F2D03C26}"/>
              </a:ext>
            </a:extLst>
          </p:cNvPr>
          <p:cNvGrpSpPr/>
          <p:nvPr/>
        </p:nvGrpSpPr>
        <p:grpSpPr>
          <a:xfrm>
            <a:off x="314325" y="2835225"/>
            <a:ext cx="1368152" cy="2016224"/>
            <a:chOff x="251520" y="3068960"/>
            <a:chExt cx="1368152" cy="2016224"/>
          </a:xfrm>
        </p:grpSpPr>
        <p:sp>
          <p:nvSpPr>
            <p:cNvPr id="70" name="Rectangle 69">
              <a:extLst>
                <a:ext uri="{FF2B5EF4-FFF2-40B4-BE49-F238E27FC236}">
                  <a16:creationId xmlns:a16="http://schemas.microsoft.com/office/drawing/2014/main" id="{4E79FB00-8D7E-4DAA-9218-5A3ECFE772B4}"/>
                </a:ext>
              </a:extLst>
            </p:cNvPr>
            <p:cNvSpPr>
              <a:spLocks noChangeArrowheads="1"/>
            </p:cNvSpPr>
            <p:nvPr/>
          </p:nvSpPr>
          <p:spPr bwMode="auto">
            <a:xfrm>
              <a:off x="539552" y="4128896"/>
              <a:ext cx="825624" cy="722421"/>
            </a:xfrm>
            <a:prstGeom prst="rect">
              <a:avLst/>
            </a:prstGeom>
            <a:gradFill rotWithShape="1">
              <a:gsLst>
                <a:gs pos="0">
                  <a:srgbClr val="D9574E">
                    <a:shade val="51000"/>
                    <a:satMod val="130000"/>
                  </a:srgbClr>
                </a:gs>
                <a:gs pos="80000">
                  <a:srgbClr val="D9574E">
                    <a:shade val="93000"/>
                    <a:satMod val="130000"/>
                  </a:srgbClr>
                </a:gs>
                <a:gs pos="100000">
                  <a:srgbClr val="D9574E">
                    <a:shade val="94000"/>
                    <a:satMod val="135000"/>
                  </a:srgbClr>
                </a:gs>
              </a:gsLst>
              <a:lin ang="16200000" scaled="0"/>
            </a:gradFill>
            <a:ln w="9525" cap="flat" cmpd="sng" algn="ctr">
              <a:solidFill>
                <a:srgbClr val="D9574E">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B3D1F0"/>
                  </a:solidFill>
                  <a:effectLst/>
                  <a:uLnTx/>
                  <a:uFillTx/>
                  <a:latin typeface="Lucida Grande"/>
                  <a:ea typeface="+mn-ea"/>
                  <a:cs typeface="+mn-cs"/>
                </a:rPr>
                <a:t>CPU</a:t>
              </a:r>
              <a:endParaRPr kumimoji="0" lang="en-US" sz="2400" b="0" i="0" u="none" strike="noStrike" kern="0" cap="none" spc="0" normalizeH="0" baseline="0" noProof="0" dirty="0">
                <a:ln>
                  <a:noFill/>
                </a:ln>
                <a:solidFill>
                  <a:srgbClr val="B3D1F0"/>
                </a:solidFill>
                <a:effectLst/>
                <a:uLnTx/>
                <a:uFillTx/>
                <a:latin typeface="Lucida Grande"/>
                <a:ea typeface="+mn-ea"/>
                <a:cs typeface="+mn-cs"/>
              </a:endParaRPr>
            </a:p>
          </p:txBody>
        </p:sp>
        <p:sp>
          <p:nvSpPr>
            <p:cNvPr id="71" name="Rectangle 70">
              <a:extLst>
                <a:ext uri="{FF2B5EF4-FFF2-40B4-BE49-F238E27FC236}">
                  <a16:creationId xmlns:a16="http://schemas.microsoft.com/office/drawing/2014/main" id="{0D09EA8B-07FB-4FE1-89F9-24826947F689}"/>
                </a:ext>
              </a:extLst>
            </p:cNvPr>
            <p:cNvSpPr>
              <a:spLocks noChangeArrowheads="1"/>
            </p:cNvSpPr>
            <p:nvPr/>
          </p:nvSpPr>
          <p:spPr bwMode="auto">
            <a:xfrm>
              <a:off x="650032" y="3255640"/>
              <a:ext cx="609600" cy="533400"/>
            </a:xfrm>
            <a:prstGeom prst="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w="9525" cap="flat" cmpd="sng" algn="ctr">
              <a:solidFill>
                <a:srgbClr val="3568C7">
                  <a:shade val="95000"/>
                  <a:satMod val="105000"/>
                </a:srgbClr>
              </a:solidFill>
              <a:prstDash val="solid"/>
              <a:headEnd/>
              <a:tailEnd/>
            </a:ln>
            <a:effectLst>
              <a:outerShdw blurRad="40000" dist="23000" dir="5400000" rotWithShape="0">
                <a:srgbClr val="000000">
                  <a:alpha val="35000"/>
                </a:srgb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400" b="0" i="0" u="none" strike="noStrike" kern="0" cap="none" spc="0" normalizeH="0" baseline="0" noProof="0" dirty="0">
                  <a:ln>
                    <a:noFill/>
                  </a:ln>
                  <a:solidFill>
                    <a:srgbClr val="B3D1F0"/>
                  </a:solidFill>
                  <a:effectLst/>
                  <a:uLnTx/>
                  <a:uFillTx/>
                  <a:latin typeface="Lucida Grande"/>
                  <a:ea typeface="+mn-ea"/>
                  <a:cs typeface="+mn-cs"/>
                </a:rPr>
                <a:t>M</a:t>
              </a:r>
              <a:endParaRPr kumimoji="0" lang="en-US" sz="2400" b="0" i="0" u="none" strike="noStrike" kern="0" cap="none" spc="0" normalizeH="0" baseline="0" noProof="0" dirty="0">
                <a:ln>
                  <a:noFill/>
                </a:ln>
                <a:solidFill>
                  <a:srgbClr val="B3D1F0"/>
                </a:solidFill>
                <a:effectLst/>
                <a:uLnTx/>
                <a:uFillTx/>
                <a:latin typeface="Lucida Grande"/>
                <a:ea typeface="+mn-ea"/>
                <a:cs typeface="+mn-cs"/>
              </a:endParaRPr>
            </a:p>
          </p:txBody>
        </p:sp>
        <p:sp>
          <p:nvSpPr>
            <p:cNvPr id="72" name="Rectangle 71">
              <a:extLst>
                <a:ext uri="{FF2B5EF4-FFF2-40B4-BE49-F238E27FC236}">
                  <a16:creationId xmlns:a16="http://schemas.microsoft.com/office/drawing/2014/main" id="{3E48FEE2-2725-47F6-8AFF-D918DD08DE16}"/>
                </a:ext>
              </a:extLst>
            </p:cNvPr>
            <p:cNvSpPr/>
            <p:nvPr/>
          </p:nvSpPr>
          <p:spPr bwMode="auto">
            <a:xfrm>
              <a:off x="251520" y="3068960"/>
              <a:ext cx="1368152" cy="2016224"/>
            </a:xfrm>
            <a:prstGeom prst="rect">
              <a:avLst/>
            </a:prstGeom>
            <a:noFill/>
            <a:ln w="28575" cap="flat" cmpd="sng" algn="ctr">
              <a:solidFill>
                <a:srgbClr val="DDDDDD"/>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endParaRPr>
            </a:p>
          </p:txBody>
        </p:sp>
      </p:grpSp>
      <p:grpSp>
        <p:nvGrpSpPr>
          <p:cNvPr id="73" name="Group 72">
            <a:extLst>
              <a:ext uri="{FF2B5EF4-FFF2-40B4-BE49-F238E27FC236}">
                <a16:creationId xmlns:a16="http://schemas.microsoft.com/office/drawing/2014/main" id="{D251B31B-12D7-4AAE-BAD2-7C8AC84DEE64}"/>
              </a:ext>
            </a:extLst>
          </p:cNvPr>
          <p:cNvGrpSpPr/>
          <p:nvPr/>
        </p:nvGrpSpPr>
        <p:grpSpPr>
          <a:xfrm flipV="1">
            <a:off x="3302657" y="4851449"/>
            <a:ext cx="4572508" cy="457200"/>
            <a:chOff x="1043608" y="2971800"/>
            <a:chExt cx="6932100" cy="457200"/>
          </a:xfrm>
        </p:grpSpPr>
        <p:cxnSp>
          <p:nvCxnSpPr>
            <p:cNvPr id="74" name="Straight Connector 73">
              <a:extLst>
                <a:ext uri="{FF2B5EF4-FFF2-40B4-BE49-F238E27FC236}">
                  <a16:creationId xmlns:a16="http://schemas.microsoft.com/office/drawing/2014/main" id="{1F604ED0-76FE-4E68-8DE0-FA85EAFFA3B3}"/>
                </a:ext>
              </a:extLst>
            </p:cNvPr>
            <p:cNvCxnSpPr/>
            <p:nvPr/>
          </p:nvCxnSpPr>
          <p:spPr bwMode="auto">
            <a:xfrm>
              <a:off x="1062844" y="2996952"/>
              <a:ext cx="6912864" cy="0"/>
            </a:xfrm>
            <a:prstGeom prst="line">
              <a:avLst/>
            </a:prstGeom>
            <a:noFill/>
            <a:ln w="53975"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75" name="Straight Arrow Connector 74">
              <a:extLst>
                <a:ext uri="{FF2B5EF4-FFF2-40B4-BE49-F238E27FC236}">
                  <a16:creationId xmlns:a16="http://schemas.microsoft.com/office/drawing/2014/main" id="{29B1CF62-33A2-44FF-BE54-1D6D4ECC7967}"/>
                </a:ext>
              </a:extLst>
            </p:cNvPr>
            <p:cNvCxnSpPr/>
            <p:nvPr/>
          </p:nvCxnSpPr>
          <p:spPr bwMode="auto">
            <a:xfrm rot="10800000" flipH="1" flipV="1">
              <a:off x="7956376" y="2996951"/>
              <a:ext cx="0" cy="432048"/>
            </a:xfrm>
            <a:prstGeom prst="straightConnector1">
              <a:avLst/>
            </a:prstGeom>
            <a:noFill/>
            <a:ln w="53975" cap="flat" cmpd="sng" algn="ctr">
              <a:solidFill>
                <a:srgbClr val="000000"/>
              </a:solidFill>
              <a:prstDash val="solid"/>
              <a:headEnd type="none" w="med" len="med"/>
              <a:tailEnd type="arrow"/>
            </a:ln>
            <a:effectLst>
              <a:outerShdw blurRad="40000" dist="20000" dir="5400000" rotWithShape="0">
                <a:srgbClr val="000000">
                  <a:alpha val="38000"/>
                </a:srgbClr>
              </a:outerShdw>
            </a:effectLst>
          </p:spPr>
        </p:cxnSp>
        <p:cxnSp>
          <p:nvCxnSpPr>
            <p:cNvPr id="76" name="Straight Connector 75">
              <a:extLst>
                <a:ext uri="{FF2B5EF4-FFF2-40B4-BE49-F238E27FC236}">
                  <a16:creationId xmlns:a16="http://schemas.microsoft.com/office/drawing/2014/main" id="{A72081A1-3EED-41E0-8007-3F37D1C0498C}"/>
                </a:ext>
              </a:extLst>
            </p:cNvPr>
            <p:cNvCxnSpPr/>
            <p:nvPr/>
          </p:nvCxnSpPr>
          <p:spPr bwMode="auto">
            <a:xfrm flipV="1">
              <a:off x="1043608" y="2971800"/>
              <a:ext cx="0" cy="457200"/>
            </a:xfrm>
            <a:prstGeom prst="line">
              <a:avLst/>
            </a:prstGeom>
            <a:noFill/>
            <a:ln w="53975"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grpSp>
    </p:spTree>
    <p:extLst>
      <p:ext uri="{BB962C8B-B14F-4D97-AF65-F5344CB8AC3E}">
        <p14:creationId xmlns:p14="http://schemas.microsoft.com/office/powerpoint/2010/main" val="38592283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E9CEC3-606F-4D19-A153-0AFACEF2A7D5}"/>
              </a:ext>
            </a:extLst>
          </p:cNvPr>
          <p:cNvSpPr>
            <a:spLocks noGrp="1"/>
          </p:cNvSpPr>
          <p:nvPr>
            <p:ph type="title"/>
          </p:nvPr>
        </p:nvSpPr>
        <p:spPr/>
        <p:txBody>
          <a:bodyPr/>
          <a:lstStyle/>
          <a:p>
            <a:r>
              <a:rPr lang="ro-RO" dirty="0"/>
              <a:t>Rețele de configurare</a:t>
            </a:r>
            <a:endParaRPr lang="en-US" dirty="0"/>
          </a:p>
        </p:txBody>
      </p:sp>
      <p:sp>
        <p:nvSpPr>
          <p:cNvPr id="3" name="Content Placeholder 2">
            <a:extLst>
              <a:ext uri="{FF2B5EF4-FFF2-40B4-BE49-F238E27FC236}">
                <a16:creationId xmlns:a16="http://schemas.microsoft.com/office/drawing/2014/main" id="{5B8235F2-2A26-41B7-B9DD-74F0C9DC6501}"/>
              </a:ext>
            </a:extLst>
          </p:cNvPr>
          <p:cNvSpPr>
            <a:spLocks noGrp="1"/>
          </p:cNvSpPr>
          <p:nvPr>
            <p:ph idx="1"/>
          </p:nvPr>
        </p:nvSpPr>
        <p:spPr/>
        <p:txBody>
          <a:bodyPr/>
          <a:lstStyle/>
          <a:p>
            <a:r>
              <a:rPr lang="ro-RO" dirty="0"/>
              <a:t>Topologii</a:t>
            </a:r>
          </a:p>
          <a:p>
            <a:pPr lvl="1"/>
            <a:r>
              <a:rPr lang="ro-RO" dirty="0"/>
              <a:t>Tablou</a:t>
            </a:r>
          </a:p>
          <a:p>
            <a:pPr lvl="1"/>
            <a:r>
              <a:rPr lang="ro-RO" dirty="0"/>
              <a:t>Arbore</a:t>
            </a:r>
          </a:p>
          <a:p>
            <a:pPr lvl="1"/>
            <a:r>
              <a:rPr lang="ro-RO" dirty="0"/>
              <a:t>Cub</a:t>
            </a:r>
          </a:p>
          <a:p>
            <a:pPr lvl="1"/>
            <a:r>
              <a:rPr lang="ro-RO" dirty="0" err="1"/>
              <a:t>Hipercub</a:t>
            </a:r>
            <a:endParaRPr lang="ro-RO" dirty="0"/>
          </a:p>
          <a:p>
            <a:pPr lvl="1"/>
            <a:endParaRPr lang="ro-RO" dirty="0"/>
          </a:p>
          <a:p>
            <a:r>
              <a:rPr lang="ro-RO" dirty="0"/>
              <a:t>Depinde de</a:t>
            </a:r>
          </a:p>
          <a:p>
            <a:pPr lvl="1"/>
            <a:r>
              <a:rPr lang="ro-RO" dirty="0"/>
              <a:t>Aplicație</a:t>
            </a:r>
          </a:p>
          <a:p>
            <a:pPr lvl="1"/>
            <a:r>
              <a:rPr lang="ro-RO" dirty="0"/>
              <a:t>Performanțe dorite</a:t>
            </a:r>
          </a:p>
          <a:p>
            <a:pPr lvl="1"/>
            <a:r>
              <a:rPr lang="ro-RO" dirty="0"/>
              <a:t>Număr procesoare disponibile</a:t>
            </a:r>
          </a:p>
          <a:p>
            <a:r>
              <a:rPr lang="en-US" dirty="0" err="1"/>
              <a:t>Exemple</a:t>
            </a:r>
            <a:r>
              <a:rPr lang="en-US" dirty="0"/>
              <a:t>: IBM 9000, Cray C90, Fujitsu VP </a:t>
            </a:r>
          </a:p>
          <a:p>
            <a:endParaRPr lang="en-US" dirty="0"/>
          </a:p>
        </p:txBody>
      </p:sp>
      <p:pic>
        <p:nvPicPr>
          <p:cNvPr id="6" name="Picture 5">
            <a:extLst>
              <a:ext uri="{FF2B5EF4-FFF2-40B4-BE49-F238E27FC236}">
                <a16:creationId xmlns:a16="http://schemas.microsoft.com/office/drawing/2014/main" id="{4F321475-A005-4095-93F5-F86DB14935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7235" y="1081088"/>
            <a:ext cx="3952308" cy="4278469"/>
          </a:xfrm>
          <a:prstGeom prst="rect">
            <a:avLst/>
          </a:prstGeom>
        </p:spPr>
      </p:pic>
    </p:spTree>
    <p:extLst>
      <p:ext uri="{BB962C8B-B14F-4D97-AF65-F5344CB8AC3E}">
        <p14:creationId xmlns:p14="http://schemas.microsoft.com/office/powerpoint/2010/main" val="27275353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EA277-0F09-4B32-8D70-DF7DAF34BF19}"/>
              </a:ext>
            </a:extLst>
          </p:cNvPr>
          <p:cNvSpPr>
            <a:spLocks noGrp="1"/>
          </p:cNvSpPr>
          <p:nvPr>
            <p:ph type="title"/>
          </p:nvPr>
        </p:nvSpPr>
        <p:spPr/>
        <p:txBody>
          <a:bodyPr/>
          <a:lstStyle/>
          <a:p>
            <a:r>
              <a:rPr lang="ro-RO" dirty="0"/>
              <a:t>Tipuri de paralelism</a:t>
            </a:r>
          </a:p>
        </p:txBody>
      </p:sp>
      <p:sp>
        <p:nvSpPr>
          <p:cNvPr id="3" name="Content Placeholder 2">
            <a:extLst>
              <a:ext uri="{FF2B5EF4-FFF2-40B4-BE49-F238E27FC236}">
                <a16:creationId xmlns:a16="http://schemas.microsoft.com/office/drawing/2014/main" id="{339551E0-5B4F-468D-A5F2-74EA52B6C9FD}"/>
              </a:ext>
            </a:extLst>
          </p:cNvPr>
          <p:cNvSpPr>
            <a:spLocks noGrp="1"/>
          </p:cNvSpPr>
          <p:nvPr>
            <p:ph idx="1"/>
          </p:nvPr>
        </p:nvSpPr>
        <p:spPr>
          <a:xfrm>
            <a:off x="138784" y="1323975"/>
            <a:ext cx="8524875" cy="5091113"/>
          </a:xfrm>
        </p:spPr>
        <p:txBody>
          <a:bodyPr/>
          <a:lstStyle/>
          <a:p>
            <a:r>
              <a:rPr lang="ro-RO" dirty="0"/>
              <a:t>La nivel de bit</a:t>
            </a:r>
            <a:endParaRPr lang="en-US" dirty="0"/>
          </a:p>
          <a:p>
            <a:endParaRPr lang="en-US" dirty="0"/>
          </a:p>
          <a:p>
            <a:r>
              <a:rPr lang="ro-RO" dirty="0"/>
              <a:t>La nivel de instrucțiune</a:t>
            </a:r>
            <a:endParaRPr lang="en-US" dirty="0"/>
          </a:p>
          <a:p>
            <a:endParaRPr lang="en-US" dirty="0"/>
          </a:p>
          <a:p>
            <a:r>
              <a:rPr lang="ro-RO" dirty="0"/>
              <a:t>La nivel de task</a:t>
            </a:r>
            <a:endParaRPr lang="en-US" dirty="0"/>
          </a:p>
        </p:txBody>
      </p:sp>
    </p:spTree>
    <p:extLst>
      <p:ext uri="{BB962C8B-B14F-4D97-AF65-F5344CB8AC3E}">
        <p14:creationId xmlns:p14="http://schemas.microsoft.com/office/powerpoint/2010/main" val="10045682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EA277-0F09-4B32-8D70-DF7DAF34BF19}"/>
              </a:ext>
            </a:extLst>
          </p:cNvPr>
          <p:cNvSpPr>
            <a:spLocks noGrp="1"/>
          </p:cNvSpPr>
          <p:nvPr>
            <p:ph type="title"/>
          </p:nvPr>
        </p:nvSpPr>
        <p:spPr/>
        <p:txBody>
          <a:bodyPr/>
          <a:lstStyle/>
          <a:p>
            <a:r>
              <a:rPr lang="ro-RO" dirty="0"/>
              <a:t>Tipuri de paralelism</a:t>
            </a:r>
            <a:endParaRPr lang="en-US" dirty="0"/>
          </a:p>
        </p:txBody>
      </p:sp>
      <p:cxnSp>
        <p:nvCxnSpPr>
          <p:cNvPr id="8" name="Straight Connector 7">
            <a:extLst>
              <a:ext uri="{FF2B5EF4-FFF2-40B4-BE49-F238E27FC236}">
                <a16:creationId xmlns:a16="http://schemas.microsoft.com/office/drawing/2014/main" id="{8C7CA390-E825-42FC-8860-1E9EF45C7F81}"/>
              </a:ext>
            </a:extLst>
          </p:cNvPr>
          <p:cNvCxnSpPr/>
          <p:nvPr/>
        </p:nvCxnSpPr>
        <p:spPr bwMode="auto">
          <a:xfrm>
            <a:off x="3493971" y="1944304"/>
            <a:ext cx="2868328" cy="0"/>
          </a:xfrm>
          <a:prstGeom prst="line">
            <a:avLst/>
          </a:prstGeom>
          <a:solidFill>
            <a:schemeClr val="accent1"/>
          </a:solidFill>
          <a:ln w="38100" cap="flat" cmpd="sng" algn="ctr">
            <a:solidFill>
              <a:srgbClr val="7030A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31FD673C-7361-4C01-8AA0-CAFD6F2BC00F}"/>
              </a:ext>
            </a:extLst>
          </p:cNvPr>
          <p:cNvCxnSpPr/>
          <p:nvPr/>
        </p:nvCxnSpPr>
        <p:spPr bwMode="auto">
          <a:xfrm>
            <a:off x="3493971" y="1721319"/>
            <a:ext cx="2868328" cy="0"/>
          </a:xfrm>
          <a:prstGeom prst="line">
            <a:avLst/>
          </a:prstGeom>
          <a:solidFill>
            <a:schemeClr val="accent1"/>
          </a:solidFill>
          <a:ln w="3810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4" name="Chord 13">
            <a:extLst>
              <a:ext uri="{FF2B5EF4-FFF2-40B4-BE49-F238E27FC236}">
                <a16:creationId xmlns:a16="http://schemas.microsoft.com/office/drawing/2014/main" id="{29A9E186-E7E2-46AB-8918-FF49B21364E3}"/>
              </a:ext>
            </a:extLst>
          </p:cNvPr>
          <p:cNvSpPr/>
          <p:nvPr/>
        </p:nvSpPr>
        <p:spPr bwMode="auto">
          <a:xfrm>
            <a:off x="5996543" y="1472665"/>
            <a:ext cx="731511" cy="731511"/>
          </a:xfrm>
          <a:prstGeom prst="chord">
            <a:avLst>
              <a:gd name="adj1" fmla="val 16311082"/>
              <a:gd name="adj2" fmla="val 5314552"/>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5" name="Straight Connector 14">
            <a:extLst>
              <a:ext uri="{FF2B5EF4-FFF2-40B4-BE49-F238E27FC236}">
                <a16:creationId xmlns:a16="http://schemas.microsoft.com/office/drawing/2014/main" id="{DEA91BC0-3952-416F-B60B-1E141A1140BF}"/>
              </a:ext>
            </a:extLst>
          </p:cNvPr>
          <p:cNvCxnSpPr>
            <a:cxnSpLocks/>
          </p:cNvCxnSpPr>
          <p:nvPr/>
        </p:nvCxnSpPr>
        <p:spPr bwMode="auto">
          <a:xfrm>
            <a:off x="6728054" y="1838420"/>
            <a:ext cx="510144"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 name="Straight Connector 16">
            <a:extLst>
              <a:ext uri="{FF2B5EF4-FFF2-40B4-BE49-F238E27FC236}">
                <a16:creationId xmlns:a16="http://schemas.microsoft.com/office/drawing/2014/main" id="{D6285669-0FDF-4594-BBBC-96B1FD7BEE05}"/>
              </a:ext>
            </a:extLst>
          </p:cNvPr>
          <p:cNvCxnSpPr/>
          <p:nvPr/>
        </p:nvCxnSpPr>
        <p:spPr bwMode="auto">
          <a:xfrm>
            <a:off x="3493971" y="2824504"/>
            <a:ext cx="2868328" cy="0"/>
          </a:xfrm>
          <a:prstGeom prst="line">
            <a:avLst/>
          </a:prstGeom>
          <a:solidFill>
            <a:schemeClr val="accent1"/>
          </a:solidFill>
          <a:ln w="38100" cap="flat" cmpd="sng" algn="ctr">
            <a:solidFill>
              <a:srgbClr val="7030A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 name="Straight Connector 17">
            <a:extLst>
              <a:ext uri="{FF2B5EF4-FFF2-40B4-BE49-F238E27FC236}">
                <a16:creationId xmlns:a16="http://schemas.microsoft.com/office/drawing/2014/main" id="{BB93321E-0DB0-40A7-BC2A-6D3BC72A9E77}"/>
              </a:ext>
            </a:extLst>
          </p:cNvPr>
          <p:cNvCxnSpPr/>
          <p:nvPr/>
        </p:nvCxnSpPr>
        <p:spPr bwMode="auto">
          <a:xfrm>
            <a:off x="3493971" y="2601519"/>
            <a:ext cx="2868328" cy="0"/>
          </a:xfrm>
          <a:prstGeom prst="line">
            <a:avLst/>
          </a:prstGeom>
          <a:solidFill>
            <a:schemeClr val="accent1"/>
          </a:solidFill>
          <a:ln w="3810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9" name="Chord 18">
            <a:extLst>
              <a:ext uri="{FF2B5EF4-FFF2-40B4-BE49-F238E27FC236}">
                <a16:creationId xmlns:a16="http://schemas.microsoft.com/office/drawing/2014/main" id="{9E3DDFCF-A9BC-4387-8BAB-02BF5A1F5B7C}"/>
              </a:ext>
            </a:extLst>
          </p:cNvPr>
          <p:cNvSpPr/>
          <p:nvPr/>
        </p:nvSpPr>
        <p:spPr bwMode="auto">
          <a:xfrm>
            <a:off x="5996543" y="2352865"/>
            <a:ext cx="731511" cy="731511"/>
          </a:xfrm>
          <a:prstGeom prst="chord">
            <a:avLst>
              <a:gd name="adj1" fmla="val 16311082"/>
              <a:gd name="adj2" fmla="val 5314552"/>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0" name="Straight Connector 19">
            <a:extLst>
              <a:ext uri="{FF2B5EF4-FFF2-40B4-BE49-F238E27FC236}">
                <a16:creationId xmlns:a16="http://schemas.microsoft.com/office/drawing/2014/main" id="{C322108A-D038-4726-BFA5-B1FE042897AA}"/>
              </a:ext>
            </a:extLst>
          </p:cNvPr>
          <p:cNvCxnSpPr>
            <a:cxnSpLocks/>
          </p:cNvCxnSpPr>
          <p:nvPr/>
        </p:nvCxnSpPr>
        <p:spPr bwMode="auto">
          <a:xfrm>
            <a:off x="6728054" y="2718620"/>
            <a:ext cx="510144"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 name="Straight Connector 20">
            <a:extLst>
              <a:ext uri="{FF2B5EF4-FFF2-40B4-BE49-F238E27FC236}">
                <a16:creationId xmlns:a16="http://schemas.microsoft.com/office/drawing/2014/main" id="{196E319C-8F21-454C-B6EC-ABB50117DA1D}"/>
              </a:ext>
            </a:extLst>
          </p:cNvPr>
          <p:cNvCxnSpPr/>
          <p:nvPr/>
        </p:nvCxnSpPr>
        <p:spPr bwMode="auto">
          <a:xfrm>
            <a:off x="3493971" y="3743302"/>
            <a:ext cx="2868328" cy="0"/>
          </a:xfrm>
          <a:prstGeom prst="line">
            <a:avLst/>
          </a:prstGeom>
          <a:solidFill>
            <a:schemeClr val="accent1"/>
          </a:solidFill>
          <a:ln w="38100" cap="flat" cmpd="sng" algn="ctr">
            <a:solidFill>
              <a:srgbClr val="7030A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 name="Straight Connector 21">
            <a:extLst>
              <a:ext uri="{FF2B5EF4-FFF2-40B4-BE49-F238E27FC236}">
                <a16:creationId xmlns:a16="http://schemas.microsoft.com/office/drawing/2014/main" id="{C0E1BD4E-1F2B-46AD-8EE0-1C9180B66653}"/>
              </a:ext>
            </a:extLst>
          </p:cNvPr>
          <p:cNvCxnSpPr/>
          <p:nvPr/>
        </p:nvCxnSpPr>
        <p:spPr bwMode="auto">
          <a:xfrm>
            <a:off x="3493971" y="3520317"/>
            <a:ext cx="2868328" cy="0"/>
          </a:xfrm>
          <a:prstGeom prst="line">
            <a:avLst/>
          </a:prstGeom>
          <a:solidFill>
            <a:schemeClr val="accent1"/>
          </a:solidFill>
          <a:ln w="3810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3" name="Chord 22">
            <a:extLst>
              <a:ext uri="{FF2B5EF4-FFF2-40B4-BE49-F238E27FC236}">
                <a16:creationId xmlns:a16="http://schemas.microsoft.com/office/drawing/2014/main" id="{3A94C209-3690-4249-B756-5AEDCD173107}"/>
              </a:ext>
            </a:extLst>
          </p:cNvPr>
          <p:cNvSpPr/>
          <p:nvPr/>
        </p:nvSpPr>
        <p:spPr bwMode="auto">
          <a:xfrm>
            <a:off x="5996543" y="3271663"/>
            <a:ext cx="731511" cy="731511"/>
          </a:xfrm>
          <a:prstGeom prst="chord">
            <a:avLst>
              <a:gd name="adj1" fmla="val 16311082"/>
              <a:gd name="adj2" fmla="val 5314552"/>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4" name="Straight Connector 23">
            <a:extLst>
              <a:ext uri="{FF2B5EF4-FFF2-40B4-BE49-F238E27FC236}">
                <a16:creationId xmlns:a16="http://schemas.microsoft.com/office/drawing/2014/main" id="{0368C48B-AD12-4915-B267-5809EC46F55C}"/>
              </a:ext>
            </a:extLst>
          </p:cNvPr>
          <p:cNvCxnSpPr>
            <a:cxnSpLocks/>
          </p:cNvCxnSpPr>
          <p:nvPr/>
        </p:nvCxnSpPr>
        <p:spPr bwMode="auto">
          <a:xfrm>
            <a:off x="6728054" y="3637418"/>
            <a:ext cx="510144"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5" name="Straight Connector 24">
            <a:extLst>
              <a:ext uri="{FF2B5EF4-FFF2-40B4-BE49-F238E27FC236}">
                <a16:creationId xmlns:a16="http://schemas.microsoft.com/office/drawing/2014/main" id="{2B6B8351-2B73-4D6F-B21C-402E84DAA8C6}"/>
              </a:ext>
            </a:extLst>
          </p:cNvPr>
          <p:cNvCxnSpPr/>
          <p:nvPr/>
        </p:nvCxnSpPr>
        <p:spPr bwMode="auto">
          <a:xfrm>
            <a:off x="3493971" y="4583503"/>
            <a:ext cx="2868328" cy="0"/>
          </a:xfrm>
          <a:prstGeom prst="line">
            <a:avLst/>
          </a:prstGeom>
          <a:solidFill>
            <a:schemeClr val="accent1"/>
          </a:solidFill>
          <a:ln w="38100" cap="flat" cmpd="sng" algn="ctr">
            <a:solidFill>
              <a:srgbClr val="7030A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6" name="Straight Connector 25">
            <a:extLst>
              <a:ext uri="{FF2B5EF4-FFF2-40B4-BE49-F238E27FC236}">
                <a16:creationId xmlns:a16="http://schemas.microsoft.com/office/drawing/2014/main" id="{4FA44CEF-3D98-4A3C-884A-E715D7F7FD71}"/>
              </a:ext>
            </a:extLst>
          </p:cNvPr>
          <p:cNvCxnSpPr/>
          <p:nvPr/>
        </p:nvCxnSpPr>
        <p:spPr bwMode="auto">
          <a:xfrm>
            <a:off x="3493971" y="4360518"/>
            <a:ext cx="2868328" cy="0"/>
          </a:xfrm>
          <a:prstGeom prst="line">
            <a:avLst/>
          </a:prstGeom>
          <a:solidFill>
            <a:schemeClr val="accent1"/>
          </a:solidFill>
          <a:ln w="38100" cap="flat" cmpd="sng" algn="ctr">
            <a:solidFill>
              <a:srgbClr val="00B05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7" name="Chord 26">
            <a:extLst>
              <a:ext uri="{FF2B5EF4-FFF2-40B4-BE49-F238E27FC236}">
                <a16:creationId xmlns:a16="http://schemas.microsoft.com/office/drawing/2014/main" id="{19B0050A-940C-4365-8CCC-58A95C73ABFE}"/>
              </a:ext>
            </a:extLst>
          </p:cNvPr>
          <p:cNvSpPr/>
          <p:nvPr/>
        </p:nvSpPr>
        <p:spPr bwMode="auto">
          <a:xfrm>
            <a:off x="5996543" y="4111864"/>
            <a:ext cx="731511" cy="731511"/>
          </a:xfrm>
          <a:prstGeom prst="chord">
            <a:avLst>
              <a:gd name="adj1" fmla="val 16311082"/>
              <a:gd name="adj2" fmla="val 5314552"/>
            </a:avLst>
          </a:prstGeom>
          <a:noFill/>
          <a:ln w="381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8" name="Straight Connector 27">
            <a:extLst>
              <a:ext uri="{FF2B5EF4-FFF2-40B4-BE49-F238E27FC236}">
                <a16:creationId xmlns:a16="http://schemas.microsoft.com/office/drawing/2014/main" id="{D9AF345F-EE92-48BD-A202-F46BA1D7B3EA}"/>
              </a:ext>
            </a:extLst>
          </p:cNvPr>
          <p:cNvCxnSpPr>
            <a:cxnSpLocks/>
          </p:cNvCxnSpPr>
          <p:nvPr/>
        </p:nvCxnSpPr>
        <p:spPr bwMode="auto">
          <a:xfrm>
            <a:off x="6728054" y="4477619"/>
            <a:ext cx="510144" cy="0"/>
          </a:xfrm>
          <a:prstGeom prst="line">
            <a:avLst/>
          </a:prstGeom>
          <a:solidFill>
            <a:schemeClr val="accent1"/>
          </a:solidFill>
          <a:ln w="38100" cap="flat" cmpd="sng" algn="ctr">
            <a:solidFill>
              <a:srgbClr val="FF66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30" name="Content Placeholder 2">
            <a:extLst>
              <a:ext uri="{FF2B5EF4-FFF2-40B4-BE49-F238E27FC236}">
                <a16:creationId xmlns:a16="http://schemas.microsoft.com/office/drawing/2014/main" id="{C07107BC-7CE4-4821-8323-7B0291925005}"/>
              </a:ext>
            </a:extLst>
          </p:cNvPr>
          <p:cNvSpPr txBox="1">
            <a:spLocks/>
          </p:cNvSpPr>
          <p:nvPr/>
        </p:nvSpPr>
        <p:spPr bwMode="auto">
          <a:xfrm>
            <a:off x="137375" y="1302691"/>
            <a:ext cx="8524875" cy="509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r>
              <a:rPr lang="ro-RO" kern="0" dirty="0"/>
              <a:t>La nivel de bit</a:t>
            </a:r>
            <a:endParaRPr lang="en-US" kern="0" dirty="0"/>
          </a:p>
          <a:p>
            <a:endParaRPr lang="en-US" kern="0" dirty="0"/>
          </a:p>
          <a:p>
            <a:r>
              <a:rPr lang="ro-RO" kern="0" dirty="0">
                <a:solidFill>
                  <a:schemeClr val="bg1">
                    <a:lumMod val="75000"/>
                  </a:schemeClr>
                </a:solidFill>
              </a:rPr>
              <a:t>La nivel de instrucțiune</a:t>
            </a:r>
            <a:endParaRPr lang="en-US" kern="0" dirty="0">
              <a:solidFill>
                <a:schemeClr val="bg1">
                  <a:lumMod val="75000"/>
                </a:schemeClr>
              </a:solidFill>
            </a:endParaRPr>
          </a:p>
          <a:p>
            <a:endParaRPr lang="en-US" kern="0" dirty="0">
              <a:solidFill>
                <a:schemeClr val="bg1">
                  <a:lumMod val="75000"/>
                </a:schemeClr>
              </a:solidFill>
            </a:endParaRPr>
          </a:p>
          <a:p>
            <a:r>
              <a:rPr lang="ro-RO" kern="0" dirty="0">
                <a:solidFill>
                  <a:schemeClr val="bg1">
                    <a:lumMod val="75000"/>
                  </a:schemeClr>
                </a:solidFill>
              </a:rPr>
              <a:t>La nivel de task</a:t>
            </a:r>
            <a:endParaRPr lang="en-US" kern="0" dirty="0">
              <a:solidFill>
                <a:schemeClr val="bg1">
                  <a:lumMod val="75000"/>
                </a:schemeClr>
              </a:solidFill>
            </a:endParaRPr>
          </a:p>
        </p:txBody>
      </p:sp>
    </p:spTree>
    <p:extLst>
      <p:ext uri="{BB962C8B-B14F-4D97-AF65-F5344CB8AC3E}">
        <p14:creationId xmlns:p14="http://schemas.microsoft.com/office/powerpoint/2010/main" val="2844747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EA277-0F09-4B32-8D70-DF7DAF34BF19}"/>
              </a:ext>
            </a:extLst>
          </p:cNvPr>
          <p:cNvSpPr>
            <a:spLocks noGrp="1"/>
          </p:cNvSpPr>
          <p:nvPr>
            <p:ph type="title"/>
          </p:nvPr>
        </p:nvSpPr>
        <p:spPr/>
        <p:txBody>
          <a:bodyPr/>
          <a:lstStyle/>
          <a:p>
            <a:r>
              <a:rPr lang="ro-RO" dirty="0"/>
              <a:t>Tipuri de paralelism</a:t>
            </a:r>
            <a:endParaRPr lang="en-US" dirty="0"/>
          </a:p>
        </p:txBody>
      </p:sp>
      <p:sp>
        <p:nvSpPr>
          <p:cNvPr id="5" name="Rectangle 4">
            <a:extLst>
              <a:ext uri="{FF2B5EF4-FFF2-40B4-BE49-F238E27FC236}">
                <a16:creationId xmlns:a16="http://schemas.microsoft.com/office/drawing/2014/main" id="{32525260-60EB-4F4E-B907-D43F276BB044}"/>
              </a:ext>
            </a:extLst>
          </p:cNvPr>
          <p:cNvSpPr/>
          <p:nvPr/>
        </p:nvSpPr>
        <p:spPr>
          <a:xfrm>
            <a:off x="4186037" y="2227740"/>
            <a:ext cx="520925" cy="52139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9</a:t>
            </a:r>
          </a:p>
        </p:txBody>
      </p:sp>
      <p:sp>
        <p:nvSpPr>
          <p:cNvPr id="6" name="Rectangle 5">
            <a:extLst>
              <a:ext uri="{FF2B5EF4-FFF2-40B4-BE49-F238E27FC236}">
                <a16:creationId xmlns:a16="http://schemas.microsoft.com/office/drawing/2014/main" id="{AA44177A-B423-4388-A485-5C649550C884}"/>
              </a:ext>
            </a:extLst>
          </p:cNvPr>
          <p:cNvSpPr/>
          <p:nvPr/>
        </p:nvSpPr>
        <p:spPr>
          <a:xfrm>
            <a:off x="4706840" y="2227740"/>
            <a:ext cx="520925" cy="52139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6</a:t>
            </a:r>
          </a:p>
        </p:txBody>
      </p:sp>
      <p:sp>
        <p:nvSpPr>
          <p:cNvPr id="7" name="Rectangle 6">
            <a:extLst>
              <a:ext uri="{FF2B5EF4-FFF2-40B4-BE49-F238E27FC236}">
                <a16:creationId xmlns:a16="http://schemas.microsoft.com/office/drawing/2014/main" id="{707E92E6-5F0A-4708-9ADF-77FB4E3088D3}"/>
              </a:ext>
            </a:extLst>
          </p:cNvPr>
          <p:cNvSpPr/>
          <p:nvPr/>
        </p:nvSpPr>
        <p:spPr>
          <a:xfrm>
            <a:off x="5227643" y="2227740"/>
            <a:ext cx="520925" cy="521390"/>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9</a:t>
            </a:r>
          </a:p>
        </p:txBody>
      </p:sp>
      <p:sp>
        <p:nvSpPr>
          <p:cNvPr id="8" name="Rectangle 7">
            <a:extLst>
              <a:ext uri="{FF2B5EF4-FFF2-40B4-BE49-F238E27FC236}">
                <a16:creationId xmlns:a16="http://schemas.microsoft.com/office/drawing/2014/main" id="{52B384D2-5ACA-48CF-B837-768810BCC591}"/>
              </a:ext>
            </a:extLst>
          </p:cNvPr>
          <p:cNvSpPr/>
          <p:nvPr/>
        </p:nvSpPr>
        <p:spPr>
          <a:xfrm>
            <a:off x="4185915" y="3601073"/>
            <a:ext cx="520925" cy="52139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4</a:t>
            </a:r>
          </a:p>
        </p:txBody>
      </p:sp>
      <p:sp>
        <p:nvSpPr>
          <p:cNvPr id="9" name="Rectangle 8">
            <a:extLst>
              <a:ext uri="{FF2B5EF4-FFF2-40B4-BE49-F238E27FC236}">
                <a16:creationId xmlns:a16="http://schemas.microsoft.com/office/drawing/2014/main" id="{2961AB40-A149-403F-B7A7-878777C53B03}"/>
              </a:ext>
            </a:extLst>
          </p:cNvPr>
          <p:cNvSpPr/>
          <p:nvPr/>
        </p:nvSpPr>
        <p:spPr>
          <a:xfrm>
            <a:off x="4706474" y="3601073"/>
            <a:ext cx="520925" cy="52139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2</a:t>
            </a:r>
          </a:p>
        </p:txBody>
      </p:sp>
      <p:sp>
        <p:nvSpPr>
          <p:cNvPr id="10" name="Rectangle 9">
            <a:extLst>
              <a:ext uri="{FF2B5EF4-FFF2-40B4-BE49-F238E27FC236}">
                <a16:creationId xmlns:a16="http://schemas.microsoft.com/office/drawing/2014/main" id="{E5861E7C-F294-4E1A-8ECC-2F574D690145}"/>
              </a:ext>
            </a:extLst>
          </p:cNvPr>
          <p:cNvSpPr/>
          <p:nvPr/>
        </p:nvSpPr>
        <p:spPr>
          <a:xfrm>
            <a:off x="5227216" y="3601073"/>
            <a:ext cx="520925" cy="521390"/>
          </a:xfrm>
          <a:prstGeom prst="rect">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tx1"/>
                </a:solidFill>
              </a:rPr>
              <a:t>7</a:t>
            </a:r>
          </a:p>
        </p:txBody>
      </p:sp>
      <p:sp>
        <p:nvSpPr>
          <p:cNvPr id="11" name="Plus Sign 10">
            <a:extLst>
              <a:ext uri="{FF2B5EF4-FFF2-40B4-BE49-F238E27FC236}">
                <a16:creationId xmlns:a16="http://schemas.microsoft.com/office/drawing/2014/main" id="{EFEA7453-CFCD-4715-9C9A-6407479C8FE7}"/>
              </a:ext>
            </a:extLst>
          </p:cNvPr>
          <p:cNvSpPr/>
          <p:nvPr/>
        </p:nvSpPr>
        <p:spPr bwMode="auto">
          <a:xfrm>
            <a:off x="4239390" y="2939629"/>
            <a:ext cx="413973" cy="489858"/>
          </a:xfrm>
          <a:prstGeom prst="mathPlus">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Plus Sign 11">
            <a:extLst>
              <a:ext uri="{FF2B5EF4-FFF2-40B4-BE49-F238E27FC236}">
                <a16:creationId xmlns:a16="http://schemas.microsoft.com/office/drawing/2014/main" id="{700396F7-16AB-4860-AD4D-BA6D9B74EFBF}"/>
              </a:ext>
            </a:extLst>
          </p:cNvPr>
          <p:cNvSpPr/>
          <p:nvPr/>
        </p:nvSpPr>
        <p:spPr bwMode="auto">
          <a:xfrm>
            <a:off x="4759949" y="2939142"/>
            <a:ext cx="413973" cy="489858"/>
          </a:xfrm>
          <a:prstGeom prst="mathPlus">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Plus Sign 12">
            <a:extLst>
              <a:ext uri="{FF2B5EF4-FFF2-40B4-BE49-F238E27FC236}">
                <a16:creationId xmlns:a16="http://schemas.microsoft.com/office/drawing/2014/main" id="{2F824D7B-A9B9-493B-A335-70793EFFF8F6}"/>
              </a:ext>
            </a:extLst>
          </p:cNvPr>
          <p:cNvSpPr/>
          <p:nvPr/>
        </p:nvSpPr>
        <p:spPr bwMode="auto">
          <a:xfrm>
            <a:off x="5289854" y="2920716"/>
            <a:ext cx="413973" cy="489858"/>
          </a:xfrm>
          <a:prstGeom prst="mathPlus">
            <a:avLst/>
          </a:prstGeom>
          <a:solidFill>
            <a:schemeClr val="tx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Rectangle 13">
            <a:extLst>
              <a:ext uri="{FF2B5EF4-FFF2-40B4-BE49-F238E27FC236}">
                <a16:creationId xmlns:a16="http://schemas.microsoft.com/office/drawing/2014/main" id="{9453A677-12ED-41EE-BBDF-D2DF3DDF7400}"/>
              </a:ext>
            </a:extLst>
          </p:cNvPr>
          <p:cNvSpPr/>
          <p:nvPr/>
        </p:nvSpPr>
        <p:spPr>
          <a:xfrm>
            <a:off x="6381549" y="2268552"/>
            <a:ext cx="2462414" cy="1569660"/>
          </a:xfrm>
          <a:prstGeom prst="rect">
            <a:avLst/>
          </a:prstGeom>
        </p:spPr>
        <p:txBody>
          <a:bodyPr wrap="square">
            <a:spAutoFit/>
          </a:bodyPr>
          <a:lstStyle/>
          <a:p>
            <a:pPr lvl="2"/>
            <a:r>
              <a:rPr lang="ro-RO" sz="2400" b="1" dirty="0">
                <a:solidFill>
                  <a:srgbClr val="FF6600"/>
                </a:solidFill>
              </a:rPr>
              <a:t>C</a:t>
            </a:r>
            <a:r>
              <a:rPr lang="ro-RO" sz="2400" b="1" dirty="0">
                <a:solidFill>
                  <a:srgbClr val="00B050"/>
                </a:solidFill>
              </a:rPr>
              <a:t> </a:t>
            </a:r>
            <a:r>
              <a:rPr lang="ro-RO" sz="2400" b="1" dirty="0"/>
              <a:t>=</a:t>
            </a:r>
            <a:r>
              <a:rPr lang="ro-RO" sz="2400" b="1" dirty="0">
                <a:solidFill>
                  <a:srgbClr val="00B050"/>
                </a:solidFill>
              </a:rPr>
              <a:t> A</a:t>
            </a:r>
            <a:r>
              <a:rPr lang="ro-RO" sz="2400" b="1" dirty="0"/>
              <a:t> + </a:t>
            </a:r>
            <a:r>
              <a:rPr lang="ro-RO" sz="2400" b="1" dirty="0">
                <a:solidFill>
                  <a:srgbClr val="7030A0"/>
                </a:solidFill>
              </a:rPr>
              <a:t>B</a:t>
            </a:r>
          </a:p>
          <a:p>
            <a:pPr lvl="2"/>
            <a:endParaRPr lang="ro-RO" sz="2400" b="1" dirty="0">
              <a:solidFill>
                <a:srgbClr val="7030A0"/>
              </a:solidFill>
            </a:endParaRPr>
          </a:p>
          <a:p>
            <a:pPr lvl="2"/>
            <a:endParaRPr lang="ro-RO" sz="2400" b="1" dirty="0">
              <a:solidFill>
                <a:srgbClr val="7030A0"/>
              </a:solidFill>
            </a:endParaRPr>
          </a:p>
          <a:p>
            <a:pPr lvl="2"/>
            <a:endParaRPr lang="en-US" sz="2400" b="1" dirty="0">
              <a:solidFill>
                <a:srgbClr val="7030A0"/>
              </a:solidFill>
            </a:endParaRPr>
          </a:p>
        </p:txBody>
      </p:sp>
      <p:sp>
        <p:nvSpPr>
          <p:cNvPr id="15" name="TextBox 14">
            <a:extLst>
              <a:ext uri="{FF2B5EF4-FFF2-40B4-BE49-F238E27FC236}">
                <a16:creationId xmlns:a16="http://schemas.microsoft.com/office/drawing/2014/main" id="{FB24A907-3BB6-461D-B7E6-343C47B72C04}"/>
              </a:ext>
            </a:extLst>
          </p:cNvPr>
          <p:cNvSpPr txBox="1"/>
          <p:nvPr/>
        </p:nvSpPr>
        <p:spPr>
          <a:xfrm>
            <a:off x="4351185" y="4865040"/>
            <a:ext cx="4060727" cy="523220"/>
          </a:xfrm>
          <a:prstGeom prst="rect">
            <a:avLst/>
          </a:prstGeom>
          <a:noFill/>
        </p:spPr>
        <p:txBody>
          <a:bodyPr wrap="none" rtlCol="0">
            <a:spAutoFit/>
          </a:bodyPr>
          <a:lstStyle/>
          <a:p>
            <a:r>
              <a:rPr lang="ro-RO" sz="2800" b="1" dirty="0"/>
              <a:t>Adunarea a doi vectori</a:t>
            </a:r>
            <a:endParaRPr lang="en-US" sz="2800" b="1" dirty="0"/>
          </a:p>
        </p:txBody>
      </p:sp>
      <p:sp>
        <p:nvSpPr>
          <p:cNvPr id="17" name="Content Placeholder 2">
            <a:extLst>
              <a:ext uri="{FF2B5EF4-FFF2-40B4-BE49-F238E27FC236}">
                <a16:creationId xmlns:a16="http://schemas.microsoft.com/office/drawing/2014/main" id="{E5FB73C2-8DFF-415A-BA5E-2AF67DAC5EE0}"/>
              </a:ext>
            </a:extLst>
          </p:cNvPr>
          <p:cNvSpPr txBox="1">
            <a:spLocks/>
          </p:cNvSpPr>
          <p:nvPr/>
        </p:nvSpPr>
        <p:spPr bwMode="auto">
          <a:xfrm>
            <a:off x="137375" y="1302691"/>
            <a:ext cx="8524875" cy="509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r>
              <a:rPr lang="ro-RO" kern="0" dirty="0">
                <a:solidFill>
                  <a:schemeClr val="bg1">
                    <a:lumMod val="75000"/>
                  </a:schemeClr>
                </a:solidFill>
              </a:rPr>
              <a:t>La nivel de bit</a:t>
            </a:r>
            <a:endParaRPr lang="en-US" kern="0" dirty="0">
              <a:solidFill>
                <a:schemeClr val="bg1">
                  <a:lumMod val="75000"/>
                </a:schemeClr>
              </a:solidFill>
            </a:endParaRPr>
          </a:p>
          <a:p>
            <a:endParaRPr lang="en-US" kern="0" dirty="0"/>
          </a:p>
          <a:p>
            <a:r>
              <a:rPr lang="ro-RO" kern="0" dirty="0"/>
              <a:t>La nivel de instrucțiune</a:t>
            </a:r>
            <a:endParaRPr lang="en-US" kern="0" dirty="0"/>
          </a:p>
          <a:p>
            <a:endParaRPr lang="en-US" kern="0" dirty="0">
              <a:solidFill>
                <a:schemeClr val="bg1">
                  <a:lumMod val="75000"/>
                </a:schemeClr>
              </a:solidFill>
            </a:endParaRPr>
          </a:p>
          <a:p>
            <a:r>
              <a:rPr lang="ro-RO" kern="0" dirty="0">
                <a:solidFill>
                  <a:schemeClr val="bg1">
                    <a:lumMod val="75000"/>
                  </a:schemeClr>
                </a:solidFill>
              </a:rPr>
              <a:t>La nivel de task</a:t>
            </a:r>
            <a:endParaRPr lang="en-US" kern="0" dirty="0">
              <a:solidFill>
                <a:schemeClr val="bg1">
                  <a:lumMod val="75000"/>
                </a:schemeClr>
              </a:solidFill>
            </a:endParaRPr>
          </a:p>
        </p:txBody>
      </p:sp>
    </p:spTree>
    <p:extLst>
      <p:ext uri="{BB962C8B-B14F-4D97-AF65-F5344CB8AC3E}">
        <p14:creationId xmlns:p14="http://schemas.microsoft.com/office/powerpoint/2010/main" val="22261038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EA277-0F09-4B32-8D70-DF7DAF34BF19}"/>
              </a:ext>
            </a:extLst>
          </p:cNvPr>
          <p:cNvSpPr>
            <a:spLocks noGrp="1"/>
          </p:cNvSpPr>
          <p:nvPr>
            <p:ph type="title"/>
          </p:nvPr>
        </p:nvSpPr>
        <p:spPr/>
        <p:txBody>
          <a:bodyPr/>
          <a:lstStyle/>
          <a:p>
            <a:r>
              <a:rPr lang="ro-RO" dirty="0"/>
              <a:t>Tipuri de paralelism</a:t>
            </a:r>
            <a:endParaRPr lang="en-US" dirty="0"/>
          </a:p>
        </p:txBody>
      </p:sp>
      <p:sp>
        <p:nvSpPr>
          <p:cNvPr id="6" name="Content Placeholder 2">
            <a:extLst>
              <a:ext uri="{FF2B5EF4-FFF2-40B4-BE49-F238E27FC236}">
                <a16:creationId xmlns:a16="http://schemas.microsoft.com/office/drawing/2014/main" id="{5DAFDE3C-2EB9-472E-92BD-4E4FAF3E9091}"/>
              </a:ext>
            </a:extLst>
          </p:cNvPr>
          <p:cNvSpPr>
            <a:spLocks noGrp="1"/>
          </p:cNvSpPr>
          <p:nvPr>
            <p:ph idx="1"/>
          </p:nvPr>
        </p:nvSpPr>
        <p:spPr>
          <a:xfrm>
            <a:off x="138784" y="1323975"/>
            <a:ext cx="8524875" cy="5091113"/>
          </a:xfrm>
        </p:spPr>
        <p:txBody>
          <a:bodyPr/>
          <a:lstStyle/>
          <a:p>
            <a:r>
              <a:rPr lang="ro-RO" dirty="0">
                <a:solidFill>
                  <a:schemeClr val="bg1">
                    <a:lumMod val="75000"/>
                  </a:schemeClr>
                </a:solidFill>
              </a:rPr>
              <a:t>La nivel de bit</a:t>
            </a:r>
            <a:endParaRPr lang="en-US" dirty="0">
              <a:solidFill>
                <a:schemeClr val="bg1">
                  <a:lumMod val="75000"/>
                </a:schemeClr>
              </a:solidFill>
            </a:endParaRPr>
          </a:p>
          <a:p>
            <a:endParaRPr lang="en-US" dirty="0">
              <a:solidFill>
                <a:schemeClr val="bg1">
                  <a:lumMod val="75000"/>
                </a:schemeClr>
              </a:solidFill>
            </a:endParaRPr>
          </a:p>
          <a:p>
            <a:r>
              <a:rPr lang="ro-RO" dirty="0">
                <a:solidFill>
                  <a:schemeClr val="bg1">
                    <a:lumMod val="75000"/>
                  </a:schemeClr>
                </a:solidFill>
              </a:rPr>
              <a:t>La nivel de instrucțiune</a:t>
            </a:r>
            <a:endParaRPr lang="en-US" dirty="0">
              <a:solidFill>
                <a:schemeClr val="bg1">
                  <a:lumMod val="75000"/>
                </a:schemeClr>
              </a:solidFill>
            </a:endParaRPr>
          </a:p>
          <a:p>
            <a:endParaRPr lang="en-US" dirty="0"/>
          </a:p>
          <a:p>
            <a:r>
              <a:rPr lang="ro-RO" dirty="0"/>
              <a:t>La nivel de task</a:t>
            </a:r>
          </a:p>
          <a:p>
            <a:pPr lvl="1"/>
            <a:r>
              <a:rPr lang="ro-RO" sz="2800" b="1" dirty="0" err="1"/>
              <a:t>Multi-Tasking</a:t>
            </a:r>
            <a:r>
              <a:rPr lang="ro-RO" sz="2800" b="1" dirty="0"/>
              <a:t> (pot comunica și procesele)</a:t>
            </a:r>
          </a:p>
          <a:p>
            <a:pPr lvl="1"/>
            <a:r>
              <a:rPr lang="ro-RO" sz="2800" b="1" dirty="0" err="1"/>
              <a:t>Multi-Threading</a:t>
            </a:r>
            <a:endParaRPr lang="en-US" sz="2800" b="1" dirty="0"/>
          </a:p>
        </p:txBody>
      </p:sp>
    </p:spTree>
    <p:extLst>
      <p:ext uri="{BB962C8B-B14F-4D97-AF65-F5344CB8AC3E}">
        <p14:creationId xmlns:p14="http://schemas.microsoft.com/office/powerpoint/2010/main" val="3773405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7EA277-0F09-4B32-8D70-DF7DAF34BF19}"/>
              </a:ext>
            </a:extLst>
          </p:cNvPr>
          <p:cNvSpPr>
            <a:spLocks noGrp="1"/>
          </p:cNvSpPr>
          <p:nvPr>
            <p:ph type="title"/>
          </p:nvPr>
        </p:nvSpPr>
        <p:spPr/>
        <p:txBody>
          <a:bodyPr/>
          <a:lstStyle/>
          <a:p>
            <a:r>
              <a:rPr lang="ro-RO" dirty="0"/>
              <a:t>Tipuri de paralelism</a:t>
            </a:r>
            <a:endParaRPr lang="en-US" dirty="0"/>
          </a:p>
        </p:txBody>
      </p:sp>
      <p:sp>
        <p:nvSpPr>
          <p:cNvPr id="3" name="Content Placeholder 2">
            <a:extLst>
              <a:ext uri="{FF2B5EF4-FFF2-40B4-BE49-F238E27FC236}">
                <a16:creationId xmlns:a16="http://schemas.microsoft.com/office/drawing/2014/main" id="{339551E0-5B4F-468D-A5F2-74EA52B6C9FD}"/>
              </a:ext>
            </a:extLst>
          </p:cNvPr>
          <p:cNvSpPr>
            <a:spLocks noGrp="1"/>
          </p:cNvSpPr>
          <p:nvPr>
            <p:ph idx="1"/>
          </p:nvPr>
        </p:nvSpPr>
        <p:spPr>
          <a:xfrm>
            <a:off x="190299" y="1349733"/>
            <a:ext cx="8524875" cy="5091113"/>
          </a:xfrm>
        </p:spPr>
        <p:txBody>
          <a:bodyPr/>
          <a:lstStyle/>
          <a:p>
            <a:r>
              <a:rPr lang="ro-RO" dirty="0">
                <a:solidFill>
                  <a:schemeClr val="bg1">
                    <a:lumMod val="75000"/>
                  </a:schemeClr>
                </a:solidFill>
              </a:rPr>
              <a:t>La nivel de bit</a:t>
            </a:r>
            <a:endParaRPr lang="en-US" dirty="0">
              <a:solidFill>
                <a:schemeClr val="bg1">
                  <a:lumMod val="75000"/>
                </a:schemeClr>
              </a:solidFill>
            </a:endParaRPr>
          </a:p>
          <a:p>
            <a:endParaRPr lang="en-US" dirty="0">
              <a:solidFill>
                <a:schemeClr val="bg1">
                  <a:lumMod val="75000"/>
                </a:schemeClr>
              </a:solidFill>
            </a:endParaRPr>
          </a:p>
          <a:p>
            <a:r>
              <a:rPr lang="ro-RO" dirty="0">
                <a:solidFill>
                  <a:schemeClr val="bg1">
                    <a:lumMod val="75000"/>
                  </a:schemeClr>
                </a:solidFill>
              </a:rPr>
              <a:t>La nivel de instrucțiune</a:t>
            </a:r>
            <a:endParaRPr lang="en-US" dirty="0">
              <a:solidFill>
                <a:schemeClr val="bg1">
                  <a:lumMod val="75000"/>
                </a:schemeClr>
              </a:solidFill>
            </a:endParaRPr>
          </a:p>
          <a:p>
            <a:endParaRPr lang="en-US" dirty="0"/>
          </a:p>
          <a:p>
            <a:r>
              <a:rPr lang="ro-RO" dirty="0"/>
              <a:t>La nivel de task</a:t>
            </a:r>
          </a:p>
          <a:p>
            <a:pPr lvl="1"/>
            <a:r>
              <a:rPr lang="ro-RO" sz="2800" b="1" dirty="0" err="1"/>
              <a:t>Multi-Tasking</a:t>
            </a:r>
            <a:r>
              <a:rPr lang="ro-RO" sz="2800" b="1" dirty="0"/>
              <a:t> (pot comunica și procesele)</a:t>
            </a:r>
          </a:p>
          <a:p>
            <a:pPr lvl="1"/>
            <a:r>
              <a:rPr lang="ro-RO" sz="2800" b="1" dirty="0" err="1"/>
              <a:t>Multi-Threading</a:t>
            </a:r>
            <a:endParaRPr lang="en-US" sz="2800" b="1" dirty="0"/>
          </a:p>
          <a:p>
            <a:pPr marL="361950" lvl="1" indent="0">
              <a:buNone/>
            </a:pPr>
            <a:r>
              <a:rPr lang="ro-RO" sz="2800" b="1" dirty="0"/>
              <a:t>Cum pot comunica două procese?</a:t>
            </a:r>
            <a:endParaRPr lang="en-US" sz="2800" b="1" dirty="0"/>
          </a:p>
        </p:txBody>
      </p:sp>
    </p:spTree>
    <p:extLst>
      <p:ext uri="{BB962C8B-B14F-4D97-AF65-F5344CB8AC3E}">
        <p14:creationId xmlns:p14="http://schemas.microsoft.com/office/powerpoint/2010/main" val="1837309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90BB1-B290-42D4-8659-3821715C37C7}"/>
              </a:ext>
            </a:extLst>
          </p:cNvPr>
          <p:cNvSpPr>
            <a:spLocks noGrp="1"/>
          </p:cNvSpPr>
          <p:nvPr>
            <p:ph type="title"/>
          </p:nvPr>
        </p:nvSpPr>
        <p:spPr/>
        <p:txBody>
          <a:bodyPr/>
          <a:lstStyle/>
          <a:p>
            <a:r>
              <a:rPr lang="ro-RO" dirty="0"/>
              <a:t>Notații</a:t>
            </a:r>
            <a:r>
              <a:rPr lang="en-US" dirty="0"/>
              <a:t> </a:t>
            </a:r>
            <a:r>
              <a:rPr lang="en-US" dirty="0" err="1"/>
              <a:t>pseudocod</a:t>
            </a:r>
            <a:endParaRPr lang="en-US" dirty="0"/>
          </a:p>
        </p:txBody>
      </p:sp>
      <p:sp>
        <p:nvSpPr>
          <p:cNvPr id="3" name="Content Placeholder 2">
            <a:extLst>
              <a:ext uri="{FF2B5EF4-FFF2-40B4-BE49-F238E27FC236}">
                <a16:creationId xmlns:a16="http://schemas.microsoft.com/office/drawing/2014/main" id="{CAF6333E-6CE6-40C7-B4C2-C508ECC74C81}"/>
              </a:ext>
            </a:extLst>
          </p:cNvPr>
          <p:cNvSpPr>
            <a:spLocks noGrp="1"/>
          </p:cNvSpPr>
          <p:nvPr>
            <p:ph idx="1"/>
          </p:nvPr>
        </p:nvSpPr>
        <p:spPr>
          <a:xfrm>
            <a:off x="314325" y="2312116"/>
            <a:ext cx="8524875" cy="5091113"/>
          </a:xfrm>
        </p:spPr>
        <p:txBody>
          <a:bodyPr/>
          <a:lstStyle/>
          <a:p>
            <a:pPr>
              <a:buFontTx/>
              <a:buNone/>
            </a:pPr>
            <a:r>
              <a:rPr lang="en-US" sz="3200" b="1" dirty="0">
                <a:latin typeface="Courier New" pitchFamily="49" charset="0"/>
                <a:cs typeface="Times New Roman" pitchFamily="18" charset="0"/>
              </a:rPr>
              <a:t>co</a:t>
            </a:r>
            <a:r>
              <a:rPr lang="en-US" sz="3200" dirty="0">
                <a:latin typeface="Courier New" pitchFamily="49" charset="0"/>
                <a:cs typeface="Times New Roman" pitchFamily="18" charset="0"/>
              </a:rPr>
              <a:t> S1 || S2 || ... || Sn </a:t>
            </a:r>
            <a:r>
              <a:rPr lang="en-US" sz="3200" b="1" dirty="0" err="1">
                <a:latin typeface="Courier New" pitchFamily="49" charset="0"/>
                <a:cs typeface="Times New Roman" pitchFamily="18" charset="0"/>
              </a:rPr>
              <a:t>oc</a:t>
            </a:r>
            <a:r>
              <a:rPr lang="en-US" sz="3200" dirty="0"/>
              <a:t> </a:t>
            </a:r>
          </a:p>
          <a:p>
            <a:pPr>
              <a:buFontTx/>
              <a:buNone/>
            </a:pPr>
            <a:r>
              <a:rPr lang="en-US" sz="3200" dirty="0">
                <a:latin typeface="Times Ro" pitchFamily="18" charset="0"/>
                <a:cs typeface="Times New Roman" pitchFamily="18" charset="0"/>
              </a:rPr>
              <a:t> </a:t>
            </a:r>
            <a:r>
              <a:rPr lang="en-US" sz="3200" dirty="0">
                <a:cs typeface="Times New Roman" pitchFamily="18" charset="0"/>
              </a:rPr>
              <a:t>Ex.1:</a:t>
            </a:r>
          </a:p>
          <a:p>
            <a:pPr>
              <a:buFontTx/>
              <a:buNone/>
            </a:pPr>
            <a:r>
              <a:rPr lang="en-US" sz="3200" dirty="0">
                <a:latin typeface="Courier New" pitchFamily="49" charset="0"/>
              </a:rPr>
              <a:t> 	  	x=0; y=0;</a:t>
            </a:r>
          </a:p>
          <a:p>
            <a:pPr>
              <a:buFontTx/>
              <a:buNone/>
            </a:pPr>
            <a:r>
              <a:rPr lang="en-US" sz="3200" dirty="0">
                <a:latin typeface="Courier New" pitchFamily="49" charset="0"/>
              </a:rPr>
              <a:t>    	</a:t>
            </a:r>
            <a:r>
              <a:rPr lang="en-US" sz="3200" b="1" dirty="0">
                <a:latin typeface="Courier New" pitchFamily="49" charset="0"/>
              </a:rPr>
              <a:t>co</a:t>
            </a:r>
            <a:r>
              <a:rPr lang="en-US" sz="3200" dirty="0">
                <a:latin typeface="Courier New" pitchFamily="49" charset="0"/>
              </a:rPr>
              <a:t> x=x+1 || y=y+1 </a:t>
            </a:r>
            <a:r>
              <a:rPr lang="en-US" sz="3200" b="1" dirty="0" err="1">
                <a:latin typeface="Courier New" pitchFamily="49" charset="0"/>
              </a:rPr>
              <a:t>oc</a:t>
            </a:r>
            <a:endParaRPr lang="en-US" sz="3200" dirty="0">
              <a:latin typeface="Courier New" pitchFamily="49" charset="0"/>
            </a:endParaRPr>
          </a:p>
          <a:p>
            <a:pPr>
              <a:buFontTx/>
              <a:buNone/>
            </a:pPr>
            <a:r>
              <a:rPr lang="en-US" sz="3200" dirty="0">
                <a:latin typeface="Courier New" pitchFamily="49" charset="0"/>
              </a:rPr>
              <a:t>    	z=</a:t>
            </a:r>
            <a:r>
              <a:rPr lang="en-US" sz="3200" dirty="0" err="1">
                <a:latin typeface="Courier New" pitchFamily="49" charset="0"/>
              </a:rPr>
              <a:t>x+y</a:t>
            </a:r>
            <a:r>
              <a:rPr lang="en-US" sz="3200" dirty="0">
                <a:latin typeface="Courier New" pitchFamily="49" charset="0"/>
              </a:rPr>
              <a:t>;</a:t>
            </a:r>
          </a:p>
          <a:p>
            <a:pPr>
              <a:buFontTx/>
              <a:buNone/>
            </a:pPr>
            <a:endParaRPr lang="en-US" b="1" dirty="0">
              <a:solidFill>
                <a:srgbClr val="C00000"/>
              </a:solidFill>
              <a:latin typeface="Courier New" pitchFamily="49" charset="0"/>
              <a:cs typeface="Times New Roman" pitchFamily="18" charset="0"/>
            </a:endParaRPr>
          </a:p>
        </p:txBody>
      </p:sp>
    </p:spTree>
    <p:extLst>
      <p:ext uri="{BB962C8B-B14F-4D97-AF65-F5344CB8AC3E}">
        <p14:creationId xmlns:p14="http://schemas.microsoft.com/office/powerpoint/2010/main" val="1223463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75B4A-280E-4BA1-8090-51C41E4E4E22}"/>
              </a:ext>
            </a:extLst>
          </p:cNvPr>
          <p:cNvSpPr>
            <a:spLocks noGrp="1"/>
          </p:cNvSpPr>
          <p:nvPr>
            <p:ph type="title"/>
          </p:nvPr>
        </p:nvSpPr>
        <p:spPr/>
        <p:txBody>
          <a:bodyPr/>
          <a:lstStyle/>
          <a:p>
            <a:r>
              <a:rPr lang="en-US" dirty="0"/>
              <a:t>Despre mine</a:t>
            </a:r>
          </a:p>
        </p:txBody>
      </p:sp>
      <p:sp>
        <p:nvSpPr>
          <p:cNvPr id="8" name="Rectangle 7">
            <a:extLst>
              <a:ext uri="{FF2B5EF4-FFF2-40B4-BE49-F238E27FC236}">
                <a16:creationId xmlns:a16="http://schemas.microsoft.com/office/drawing/2014/main" id="{139665DF-0908-44BC-90EA-38F3C9C810BB}"/>
              </a:ext>
            </a:extLst>
          </p:cNvPr>
          <p:cNvSpPr/>
          <p:nvPr/>
        </p:nvSpPr>
        <p:spPr>
          <a:xfrm>
            <a:off x="125099" y="4552380"/>
            <a:ext cx="7869020" cy="1908215"/>
          </a:xfrm>
          <a:prstGeom prst="rect">
            <a:avLst/>
          </a:prstGeom>
          <a:solidFill>
            <a:srgbClr val="FFFFFF"/>
          </a:solidFill>
        </p:spPr>
        <p:txBody>
          <a:bodyPr wrap="square">
            <a:spAutoFit/>
          </a:bodyPr>
          <a:lstStyle/>
          <a:p>
            <a:endParaRPr lang="ro-RO" b="1" dirty="0">
              <a:hlinkClick r:id="rId3"/>
            </a:endParaRPr>
          </a:p>
          <a:p>
            <a:endParaRPr lang="ro-RO" b="1" dirty="0"/>
          </a:p>
          <a:p>
            <a:endParaRPr lang="ro-RO" b="1" dirty="0"/>
          </a:p>
          <a:p>
            <a:r>
              <a:rPr lang="ro-RO" sz="2800" b="1" dirty="0">
                <a:solidFill>
                  <a:srgbClr val="4797B9"/>
                </a:solidFill>
              </a:rPr>
              <a:t>@</a:t>
            </a:r>
            <a:r>
              <a:rPr lang="ro-RO" b="1" dirty="0"/>
              <a:t>  </a:t>
            </a:r>
            <a:r>
              <a:rPr lang="en-GB" b="1" dirty="0"/>
              <a:t> </a:t>
            </a:r>
            <a:r>
              <a:rPr lang="en-GB" b="1" dirty="0">
                <a:hlinkClick r:id="rId4"/>
              </a:rPr>
              <a:t>ciprian.dobre@cs.pub.ro</a:t>
            </a:r>
            <a:endParaRPr lang="ro-RO" b="1" dirty="0"/>
          </a:p>
          <a:p>
            <a:endParaRPr lang="en-GB" b="1" dirty="0"/>
          </a:p>
          <a:p>
            <a:r>
              <a:rPr lang="ro-RO" b="1" dirty="0"/>
              <a:t>      </a:t>
            </a:r>
            <a:r>
              <a:rPr lang="en-GB" b="1" dirty="0"/>
              <a:t> </a:t>
            </a:r>
            <a:r>
              <a:rPr lang="en-GB" b="1" dirty="0">
                <a:hlinkClick r:id="rId5"/>
              </a:rPr>
              <a:t>http://www.facebook.com/ciprian.dobre</a:t>
            </a:r>
            <a:endParaRPr lang="ro-RO" b="1" dirty="0"/>
          </a:p>
        </p:txBody>
      </p:sp>
      <p:pic>
        <p:nvPicPr>
          <p:cNvPr id="11" name="Picture 10">
            <a:extLst>
              <a:ext uri="{FF2B5EF4-FFF2-40B4-BE49-F238E27FC236}">
                <a16:creationId xmlns:a16="http://schemas.microsoft.com/office/drawing/2014/main" id="{0F0A93E7-D6A9-4ED7-B461-12B21A6CBC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6538" y="6076950"/>
            <a:ext cx="414337" cy="383645"/>
          </a:xfrm>
          <a:prstGeom prst="rect">
            <a:avLst/>
          </a:prstGeom>
        </p:spPr>
      </p:pic>
      <p:sp>
        <p:nvSpPr>
          <p:cNvPr id="7" name="Rectangle 6">
            <a:extLst>
              <a:ext uri="{FF2B5EF4-FFF2-40B4-BE49-F238E27FC236}">
                <a16:creationId xmlns:a16="http://schemas.microsoft.com/office/drawing/2014/main" id="{7F6E1F26-846B-4092-A076-0F76DBDF02CB}"/>
              </a:ext>
            </a:extLst>
          </p:cNvPr>
          <p:cNvSpPr/>
          <p:nvPr/>
        </p:nvSpPr>
        <p:spPr>
          <a:xfrm>
            <a:off x="610875" y="4921541"/>
            <a:ext cx="2749471" cy="369332"/>
          </a:xfrm>
          <a:prstGeom prst="rect">
            <a:avLst/>
          </a:prstGeom>
        </p:spPr>
        <p:txBody>
          <a:bodyPr wrap="none">
            <a:spAutoFit/>
          </a:bodyPr>
          <a:lstStyle/>
          <a:p>
            <a:r>
              <a:rPr lang="en-GB" b="1" dirty="0">
                <a:hlinkClick r:id="rId3"/>
              </a:rPr>
              <a:t>http://cipsm.hpc.pub.ro</a:t>
            </a:r>
            <a:endParaRPr lang="ro-RO" b="1" dirty="0"/>
          </a:p>
        </p:txBody>
      </p:sp>
      <p:pic>
        <p:nvPicPr>
          <p:cNvPr id="5" name="Content Placeholder 4" descr="A close up of a logo&#10;&#10;Description automatically generated">
            <a:extLst>
              <a:ext uri="{FF2B5EF4-FFF2-40B4-BE49-F238E27FC236}">
                <a16:creationId xmlns:a16="http://schemas.microsoft.com/office/drawing/2014/main" id="{DC1579D5-F6B5-406B-A40C-1E22A879BE4A}"/>
              </a:ext>
            </a:extLst>
          </p:cNvPr>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196538" y="4934757"/>
            <a:ext cx="378618" cy="378618"/>
          </a:xfrm>
        </p:spPr>
      </p:pic>
      <p:pic>
        <p:nvPicPr>
          <p:cNvPr id="17" name="Picture 16">
            <a:extLst>
              <a:ext uri="{FF2B5EF4-FFF2-40B4-BE49-F238E27FC236}">
                <a16:creationId xmlns:a16="http://schemas.microsoft.com/office/drawing/2014/main" id="{4A5112A0-66A5-4B53-8061-7731C7504C4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329142" y="2338838"/>
            <a:ext cx="3391643" cy="978519"/>
          </a:xfrm>
          <a:prstGeom prst="rect">
            <a:avLst/>
          </a:prstGeom>
        </p:spPr>
      </p:pic>
      <p:pic>
        <p:nvPicPr>
          <p:cNvPr id="19" name="Picture 18" descr="A close up of a sign&#10;&#10;Description automatically generated">
            <a:extLst>
              <a:ext uri="{FF2B5EF4-FFF2-40B4-BE49-F238E27FC236}">
                <a16:creationId xmlns:a16="http://schemas.microsoft.com/office/drawing/2014/main" id="{983743E9-AB37-441C-ACBC-9776D5B78AF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43482" y="2338838"/>
            <a:ext cx="985661" cy="978519"/>
          </a:xfrm>
          <a:prstGeom prst="rect">
            <a:avLst/>
          </a:prstGeom>
        </p:spPr>
      </p:pic>
      <p:pic>
        <p:nvPicPr>
          <p:cNvPr id="21" name="Picture 20">
            <a:extLst>
              <a:ext uri="{FF2B5EF4-FFF2-40B4-BE49-F238E27FC236}">
                <a16:creationId xmlns:a16="http://schemas.microsoft.com/office/drawing/2014/main" id="{F63C53BB-9478-44EE-BDD9-E7A3EDAEC43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20725" y="1111525"/>
            <a:ext cx="3391644" cy="3234483"/>
          </a:xfrm>
          <a:prstGeom prst="rect">
            <a:avLst/>
          </a:prstGeom>
        </p:spPr>
      </p:pic>
      <p:pic>
        <p:nvPicPr>
          <p:cNvPr id="23" name="Picture 22">
            <a:extLst>
              <a:ext uri="{FF2B5EF4-FFF2-40B4-BE49-F238E27FC236}">
                <a16:creationId xmlns:a16="http://schemas.microsoft.com/office/drawing/2014/main" id="{80D15C7F-F609-4873-9FB5-4C12050BBA9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445304" y="3317357"/>
            <a:ext cx="1384371" cy="596931"/>
          </a:xfrm>
          <a:prstGeom prst="rect">
            <a:avLst/>
          </a:prstGeom>
        </p:spPr>
      </p:pic>
      <p:pic>
        <p:nvPicPr>
          <p:cNvPr id="25" name="Picture 24">
            <a:extLst>
              <a:ext uri="{FF2B5EF4-FFF2-40B4-BE49-F238E27FC236}">
                <a16:creationId xmlns:a16="http://schemas.microsoft.com/office/drawing/2014/main" id="{FBD4EAB4-59DF-410F-99FD-D4976226885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587989" y="3977110"/>
            <a:ext cx="1115174" cy="625402"/>
          </a:xfrm>
          <a:prstGeom prst="rect">
            <a:avLst/>
          </a:prstGeom>
        </p:spPr>
      </p:pic>
      <p:pic>
        <p:nvPicPr>
          <p:cNvPr id="27" name="Picture 26">
            <a:extLst>
              <a:ext uri="{FF2B5EF4-FFF2-40B4-BE49-F238E27FC236}">
                <a16:creationId xmlns:a16="http://schemas.microsoft.com/office/drawing/2014/main" id="{8A947340-4E12-44D2-AE64-1EB8BC1E2F4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921002" y="3462349"/>
            <a:ext cx="1502189" cy="706107"/>
          </a:xfrm>
          <a:prstGeom prst="rect">
            <a:avLst/>
          </a:prstGeom>
        </p:spPr>
      </p:pic>
      <p:pic>
        <p:nvPicPr>
          <p:cNvPr id="31" name="Picture 30" descr="A drawing of a face&#10;&#10;Description automatically generated">
            <a:extLst>
              <a:ext uri="{FF2B5EF4-FFF2-40B4-BE49-F238E27FC236}">
                <a16:creationId xmlns:a16="http://schemas.microsoft.com/office/drawing/2014/main" id="{892041E3-A7AD-407A-A917-2C5BCA718DB6}"/>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567734" y="3634907"/>
            <a:ext cx="1353268" cy="558437"/>
          </a:xfrm>
          <a:prstGeom prst="rect">
            <a:avLst/>
          </a:prstGeom>
        </p:spPr>
      </p:pic>
    </p:spTree>
    <p:extLst>
      <p:ext uri="{BB962C8B-B14F-4D97-AF65-F5344CB8AC3E}">
        <p14:creationId xmlns:p14="http://schemas.microsoft.com/office/powerpoint/2010/main" val="2785425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90BB1-B290-42D4-8659-3821715C37C7}"/>
              </a:ext>
            </a:extLst>
          </p:cNvPr>
          <p:cNvSpPr>
            <a:spLocks noGrp="1"/>
          </p:cNvSpPr>
          <p:nvPr>
            <p:ph type="title"/>
          </p:nvPr>
        </p:nvSpPr>
        <p:spPr/>
        <p:txBody>
          <a:bodyPr/>
          <a:lstStyle/>
          <a:p>
            <a:r>
              <a:rPr lang="ro-RO" dirty="0"/>
              <a:t>Notații</a:t>
            </a:r>
            <a:r>
              <a:rPr lang="en-US" dirty="0"/>
              <a:t> </a:t>
            </a:r>
            <a:r>
              <a:rPr lang="en-US" dirty="0" err="1"/>
              <a:t>pseudocod</a:t>
            </a:r>
            <a:endParaRPr lang="en-US" dirty="0"/>
          </a:p>
        </p:txBody>
      </p:sp>
      <p:sp>
        <p:nvSpPr>
          <p:cNvPr id="3" name="Content Placeholder 2">
            <a:extLst>
              <a:ext uri="{FF2B5EF4-FFF2-40B4-BE49-F238E27FC236}">
                <a16:creationId xmlns:a16="http://schemas.microsoft.com/office/drawing/2014/main" id="{CAF6333E-6CE6-40C7-B4C2-C508ECC74C81}"/>
              </a:ext>
            </a:extLst>
          </p:cNvPr>
          <p:cNvSpPr>
            <a:spLocks noGrp="1"/>
          </p:cNvSpPr>
          <p:nvPr>
            <p:ph idx="1"/>
          </p:nvPr>
        </p:nvSpPr>
        <p:spPr>
          <a:xfrm>
            <a:off x="314325" y="1499878"/>
            <a:ext cx="8524875" cy="5091113"/>
          </a:xfrm>
        </p:spPr>
        <p:txBody>
          <a:bodyPr/>
          <a:lstStyle/>
          <a:p>
            <a:pPr>
              <a:buFontTx/>
              <a:buNone/>
            </a:pPr>
            <a:r>
              <a:rPr lang="en-US" sz="3200" b="1" dirty="0">
                <a:latin typeface="Courier New" pitchFamily="49" charset="0"/>
                <a:cs typeface="Times New Roman" pitchFamily="18" charset="0"/>
              </a:rPr>
              <a:t>co </a:t>
            </a:r>
            <a:r>
              <a:rPr lang="en-US" sz="3200" dirty="0">
                <a:latin typeface="Courier New" pitchFamily="49" charset="0"/>
                <a:cs typeface="Times New Roman" pitchFamily="18" charset="0"/>
              </a:rPr>
              <a:t>[</a:t>
            </a:r>
            <a:r>
              <a:rPr lang="en-US" sz="3200" dirty="0" err="1">
                <a:latin typeface="Courier New" pitchFamily="49" charset="0"/>
                <a:cs typeface="Times New Roman" pitchFamily="18" charset="0"/>
              </a:rPr>
              <a:t>cuantificator</a:t>
            </a:r>
            <a:r>
              <a:rPr lang="en-US" sz="3200" dirty="0">
                <a:latin typeface="Courier New" pitchFamily="49" charset="0"/>
                <a:cs typeface="Times New Roman" pitchFamily="18" charset="0"/>
              </a:rPr>
              <a:t>]{</a:t>
            </a:r>
            <a:r>
              <a:rPr lang="en-US" sz="3200" dirty="0" err="1">
                <a:latin typeface="Courier New" pitchFamily="49" charset="0"/>
                <a:cs typeface="Times New Roman" pitchFamily="18" charset="0"/>
              </a:rPr>
              <a:t>Sj</a:t>
            </a:r>
            <a:r>
              <a:rPr lang="en-US" sz="3200" dirty="0">
                <a:latin typeface="Courier New" pitchFamily="49" charset="0"/>
                <a:cs typeface="Times New Roman" pitchFamily="18" charset="0"/>
              </a:rPr>
              <a:t>}</a:t>
            </a:r>
            <a:r>
              <a:rPr lang="en-US" sz="3200" b="1" dirty="0">
                <a:latin typeface="Courier New" pitchFamily="49" charset="0"/>
                <a:cs typeface="Times New Roman" pitchFamily="18" charset="0"/>
              </a:rPr>
              <a:t> </a:t>
            </a:r>
          </a:p>
          <a:p>
            <a:pPr>
              <a:buFontTx/>
              <a:buNone/>
            </a:pPr>
            <a:r>
              <a:rPr lang="en-US" sz="3200" dirty="0"/>
              <a:t>Ex. 2:</a:t>
            </a:r>
          </a:p>
          <a:p>
            <a:pPr>
              <a:buFontTx/>
              <a:buNone/>
            </a:pPr>
            <a:r>
              <a:rPr lang="en-US" sz="3200" dirty="0"/>
              <a:t>	 	</a:t>
            </a:r>
            <a:r>
              <a:rPr lang="en-US" sz="3200" b="1" dirty="0">
                <a:latin typeface="Courier New" pitchFamily="49" charset="0"/>
              </a:rPr>
              <a:t>co</a:t>
            </a:r>
            <a:r>
              <a:rPr lang="en-US" sz="3200" dirty="0">
                <a:latin typeface="Courier New" pitchFamily="49" charset="0"/>
              </a:rPr>
              <a:t> [j=1 </a:t>
            </a:r>
            <a:r>
              <a:rPr lang="en-US" sz="3200" b="1" dirty="0">
                <a:latin typeface="Courier New" pitchFamily="49" charset="0"/>
              </a:rPr>
              <a:t>to</a:t>
            </a:r>
            <a:r>
              <a:rPr lang="en-US" sz="3200" dirty="0">
                <a:latin typeface="Courier New" pitchFamily="49" charset="0"/>
              </a:rPr>
              <a:t> n] {a[j]=0; b[j]=0;}</a:t>
            </a:r>
          </a:p>
          <a:p>
            <a:pPr>
              <a:buFontTx/>
              <a:buNone/>
            </a:pPr>
            <a:endParaRPr lang="en-US" sz="3200" dirty="0">
              <a:latin typeface="Courier New" pitchFamily="49" charset="0"/>
            </a:endParaRPr>
          </a:p>
          <a:p>
            <a:pPr>
              <a:buFontTx/>
              <a:buNone/>
            </a:pPr>
            <a:r>
              <a:rPr lang="en-US" sz="3200" b="1" dirty="0">
                <a:latin typeface="Courier New" pitchFamily="49" charset="0"/>
              </a:rPr>
              <a:t>process</a:t>
            </a:r>
            <a:r>
              <a:rPr lang="en-US" sz="3200" dirty="0">
                <a:latin typeface="Courier New" pitchFamily="49" charset="0"/>
              </a:rPr>
              <a:t> Name[</a:t>
            </a:r>
            <a:r>
              <a:rPr lang="en-US" sz="3200" dirty="0" err="1">
                <a:latin typeface="Courier New" pitchFamily="49" charset="0"/>
              </a:rPr>
              <a:t>cuatificatori</a:t>
            </a:r>
            <a:r>
              <a:rPr lang="en-US" sz="3200" dirty="0">
                <a:latin typeface="Courier New" pitchFamily="49" charset="0"/>
              </a:rPr>
              <a:t>] { </a:t>
            </a:r>
            <a:r>
              <a:rPr lang="en-US" sz="3200" dirty="0" err="1">
                <a:latin typeface="Courier New" pitchFamily="49" charset="0"/>
              </a:rPr>
              <a:t>Sj</a:t>
            </a:r>
            <a:r>
              <a:rPr lang="en-US" sz="3200" dirty="0">
                <a:latin typeface="Courier New" pitchFamily="49" charset="0"/>
              </a:rPr>
              <a:t> }</a:t>
            </a:r>
            <a:endParaRPr lang="en-US" sz="3200" dirty="0"/>
          </a:p>
          <a:p>
            <a:pPr>
              <a:buFontTx/>
              <a:buNone/>
            </a:pPr>
            <a:endParaRPr lang="en-US" b="1" dirty="0">
              <a:solidFill>
                <a:srgbClr val="C00000"/>
              </a:solidFill>
              <a:latin typeface="Courier New" pitchFamily="49" charset="0"/>
              <a:cs typeface="Times New Roman" pitchFamily="18" charset="0"/>
            </a:endParaRPr>
          </a:p>
        </p:txBody>
      </p:sp>
    </p:spTree>
    <p:extLst>
      <p:ext uri="{BB962C8B-B14F-4D97-AF65-F5344CB8AC3E}">
        <p14:creationId xmlns:p14="http://schemas.microsoft.com/office/powerpoint/2010/main" val="2128174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6B18D-21B3-4B24-B48E-7496160B3CF6}"/>
              </a:ext>
            </a:extLst>
          </p:cNvPr>
          <p:cNvSpPr>
            <a:spLocks noGrp="1"/>
          </p:cNvSpPr>
          <p:nvPr>
            <p:ph type="title"/>
          </p:nvPr>
        </p:nvSpPr>
        <p:spPr/>
        <p:txBody>
          <a:bodyPr/>
          <a:lstStyle/>
          <a:p>
            <a:r>
              <a:rPr lang="ro-RO" dirty="0" err="1"/>
              <a:t>Threads</a:t>
            </a:r>
            <a:r>
              <a:rPr lang="ro-RO" dirty="0"/>
              <a:t> </a:t>
            </a:r>
            <a:r>
              <a:rPr lang="ro-RO" dirty="0" err="1"/>
              <a:t>vs</a:t>
            </a:r>
            <a:r>
              <a:rPr lang="ro-RO" dirty="0"/>
              <a:t> </a:t>
            </a:r>
            <a:r>
              <a:rPr lang="ro-RO" dirty="0" err="1"/>
              <a:t>cores</a:t>
            </a:r>
            <a:endParaRPr lang="en-US" dirty="0"/>
          </a:p>
        </p:txBody>
      </p:sp>
      <p:pic>
        <p:nvPicPr>
          <p:cNvPr id="8" name="Picture 7">
            <a:extLst>
              <a:ext uri="{FF2B5EF4-FFF2-40B4-BE49-F238E27FC236}">
                <a16:creationId xmlns:a16="http://schemas.microsoft.com/office/drawing/2014/main" id="{C8C51A14-EFBA-4F31-81EE-FDF18B27A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8343" y="1081088"/>
            <a:ext cx="3541486" cy="5312229"/>
          </a:xfrm>
          <a:prstGeom prst="rect">
            <a:avLst/>
          </a:prstGeom>
        </p:spPr>
      </p:pic>
      <p:pic>
        <p:nvPicPr>
          <p:cNvPr id="125" name="Picture 124">
            <a:extLst>
              <a:ext uri="{FF2B5EF4-FFF2-40B4-BE49-F238E27FC236}">
                <a16:creationId xmlns:a16="http://schemas.microsoft.com/office/drawing/2014/main" id="{4B1DFDE9-B8DF-4351-8D1F-A49F96620E9A}"/>
              </a:ext>
            </a:extLst>
          </p:cNvPr>
          <p:cNvPicPr>
            <a:picLocks noChangeAspect="1"/>
          </p:cNvPicPr>
          <p:nvPr/>
        </p:nvPicPr>
        <p:blipFill>
          <a:blip r:embed="rId4"/>
          <a:stretch>
            <a:fillRect/>
          </a:stretch>
        </p:blipFill>
        <p:spPr>
          <a:xfrm>
            <a:off x="1063348" y="1476602"/>
            <a:ext cx="1984652" cy="4521200"/>
          </a:xfrm>
          <a:prstGeom prst="rect">
            <a:avLst/>
          </a:prstGeom>
        </p:spPr>
      </p:pic>
    </p:spTree>
    <p:extLst>
      <p:ext uri="{BB962C8B-B14F-4D97-AF65-F5344CB8AC3E}">
        <p14:creationId xmlns:p14="http://schemas.microsoft.com/office/powerpoint/2010/main" val="3849228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CF468-4162-4F1C-899C-F51AB0C45CF3}"/>
              </a:ext>
            </a:extLst>
          </p:cNvPr>
          <p:cNvSpPr>
            <a:spLocks noGrp="1"/>
          </p:cNvSpPr>
          <p:nvPr>
            <p:ph type="title"/>
          </p:nvPr>
        </p:nvSpPr>
        <p:spPr/>
        <p:txBody>
          <a:bodyPr/>
          <a:lstStyle/>
          <a:p>
            <a:r>
              <a:rPr lang="en-US" dirty="0" err="1"/>
              <a:t>Procese</a:t>
            </a:r>
            <a:r>
              <a:rPr lang="en-US" dirty="0"/>
              <a:t> </a:t>
            </a:r>
            <a:r>
              <a:rPr lang="ro-RO" dirty="0"/>
              <a:t>ș</a:t>
            </a:r>
            <a:r>
              <a:rPr lang="en-US" dirty="0"/>
              <a:t>i </a:t>
            </a:r>
            <a:r>
              <a:rPr lang="ro-RO" dirty="0" err="1"/>
              <a:t>thread</a:t>
            </a:r>
            <a:r>
              <a:rPr lang="ro-RO" dirty="0"/>
              <a:t>-uri</a:t>
            </a:r>
            <a:endParaRPr lang="en-US" dirty="0"/>
          </a:p>
        </p:txBody>
      </p:sp>
      <p:sp>
        <p:nvSpPr>
          <p:cNvPr id="20" name="Rectangle 3">
            <a:extLst>
              <a:ext uri="{FF2B5EF4-FFF2-40B4-BE49-F238E27FC236}">
                <a16:creationId xmlns:a16="http://schemas.microsoft.com/office/drawing/2014/main" id="{2F9C8A97-9C56-48B4-A5F3-A724E9739DF3}"/>
              </a:ext>
            </a:extLst>
          </p:cNvPr>
          <p:cNvSpPr txBox="1">
            <a:spLocks noChangeArrowheads="1"/>
          </p:cNvSpPr>
          <p:nvPr/>
        </p:nvSpPr>
        <p:spPr bwMode="auto">
          <a:xfrm>
            <a:off x="250825" y="1771650"/>
            <a:ext cx="4267200" cy="482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Font typeface="Times"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Wingdings" pitchFamily="2" charset="2"/>
              <a:buChar char="w"/>
              <a:defRPr sz="2800">
                <a:solidFill>
                  <a:schemeClr val="tx1"/>
                </a:solidFill>
                <a:latin typeface="+mn-lt"/>
              </a:defRPr>
            </a:lvl2pPr>
            <a:lvl3pPr marL="1085850" indent="-228600" algn="l" rtl="0" eaLnBrk="0" fontAlgn="base" hangingPunct="0">
              <a:spcBef>
                <a:spcPct val="20000"/>
              </a:spcBef>
              <a:spcAft>
                <a:spcPct val="0"/>
              </a:spcAft>
              <a:buClr>
                <a:schemeClr val="accent1"/>
              </a:buClr>
              <a:buFont typeface="Wingdings" pitchFamily="2" charset="2"/>
              <a:buChar char="§"/>
              <a:defRPr sz="2400">
                <a:solidFill>
                  <a:schemeClr val="tx1"/>
                </a:solidFill>
                <a:latin typeface="+mn-lt"/>
              </a:defRPr>
            </a:lvl3pPr>
            <a:lvl4pPr marL="1428750" indent="-228600" algn="l" rtl="0" eaLnBrk="0" fontAlgn="base" hangingPunct="0">
              <a:spcBef>
                <a:spcPct val="20000"/>
              </a:spcBef>
              <a:spcAft>
                <a:spcPct val="0"/>
              </a:spcAft>
              <a:buClr>
                <a:schemeClr val="accent2"/>
              </a:buClr>
              <a:buFont typeface="Times" charset="0"/>
              <a:buChar char="•"/>
              <a:defRPr sz="2000">
                <a:solidFill>
                  <a:schemeClr val="tx1"/>
                </a:solidFill>
                <a:latin typeface="+mn-lt"/>
              </a:defRPr>
            </a:lvl4pPr>
            <a:lvl5pPr marL="1771650" indent="-228600" algn="l" rtl="0" eaLnBrk="0" fontAlgn="base" hangingPunct="0">
              <a:spcBef>
                <a:spcPct val="20000"/>
              </a:spcBef>
              <a:spcAft>
                <a:spcPct val="0"/>
              </a:spcAft>
              <a:buClr>
                <a:schemeClr val="tx2"/>
              </a:buClr>
              <a:buFont typeface="Wingdings" pitchFamily="2" charset="2"/>
              <a:buChar char="§"/>
              <a:defRPr sz="2000">
                <a:solidFill>
                  <a:schemeClr val="tx1"/>
                </a:solidFill>
                <a:latin typeface="+mn-lt"/>
              </a:defRPr>
            </a:lvl5pPr>
            <a:lvl6pPr marL="22288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6pPr>
            <a:lvl7pPr marL="26860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7pPr>
            <a:lvl8pPr marL="31432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8pPr>
            <a:lvl9pPr marL="36004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9pPr>
          </a:lstStyle>
          <a:p>
            <a:pPr marL="342900" marR="0" lvl="0" indent="-342900" algn="l" defTabSz="914400" rtl="0" eaLnBrk="0" fontAlgn="base" latinLnBrk="0" hangingPunct="0">
              <a:lnSpc>
                <a:spcPct val="90000"/>
              </a:lnSpc>
              <a:spcBef>
                <a:spcPct val="20000"/>
              </a:spcBef>
              <a:spcAft>
                <a:spcPts val="600"/>
              </a:spcAft>
              <a:buClr>
                <a:srgbClr val="3568C7"/>
              </a:buClr>
              <a:buSzTx/>
              <a:buFont typeface="Times" charset="0"/>
              <a:buChar char="•"/>
              <a:tabLst/>
              <a:defRPr/>
            </a:pPr>
            <a:r>
              <a:rPr kumimoji="0" lang="ro-RO" sz="2400" b="0" i="0" u="none" strike="noStrike" kern="0" cap="none" spc="0" normalizeH="0" baseline="0" noProof="0" dirty="0">
                <a:ln>
                  <a:noFill/>
                </a:ln>
                <a:solidFill>
                  <a:srgbClr val="000000"/>
                </a:solidFill>
                <a:effectLst/>
                <a:uLnTx/>
                <a:uFillTx/>
                <a:ea typeface="+mn-ea"/>
                <a:cs typeface="+mn-cs"/>
              </a:rPr>
              <a:t>Proces</a:t>
            </a:r>
          </a:p>
          <a:p>
            <a:pPr marL="692150" marR="0" lvl="1" indent="-347663" algn="l" defTabSz="914400" rtl="0" eaLnBrk="0" fontAlgn="base" latinLnBrk="0" hangingPunct="0">
              <a:lnSpc>
                <a:spcPct val="90000"/>
              </a:lnSpc>
              <a:spcBef>
                <a:spcPct val="20000"/>
              </a:spcBef>
              <a:spcAft>
                <a:spcPts val="600"/>
              </a:spcAft>
              <a:buClr>
                <a:srgbClr val="F06157"/>
              </a:buClr>
              <a:buSzTx/>
              <a:buFont typeface="Wingdings" pitchFamily="2" charset="2"/>
              <a:buChar char="w"/>
              <a:tabLst/>
              <a:defRPr/>
            </a:pPr>
            <a:r>
              <a:rPr kumimoji="0" lang="ro-RO" sz="2000" b="0" i="0" u="none" strike="noStrike" kern="0" cap="none" spc="0" normalizeH="0" baseline="0" noProof="0" dirty="0">
                <a:ln>
                  <a:noFill/>
                </a:ln>
                <a:solidFill>
                  <a:srgbClr val="000000"/>
                </a:solidFill>
                <a:effectLst/>
                <a:uLnTx/>
                <a:uFillTx/>
              </a:rPr>
              <a:t>Instanță a unui program în execuție</a:t>
            </a:r>
          </a:p>
          <a:p>
            <a:pPr marL="692150" marR="0" lvl="1" indent="-347663" algn="l" defTabSz="914400" rtl="0" eaLnBrk="0" fontAlgn="base" latinLnBrk="0" hangingPunct="0">
              <a:lnSpc>
                <a:spcPct val="90000"/>
              </a:lnSpc>
              <a:spcBef>
                <a:spcPct val="20000"/>
              </a:spcBef>
              <a:spcAft>
                <a:spcPts val="600"/>
              </a:spcAft>
              <a:buClr>
                <a:srgbClr val="F06157"/>
              </a:buClr>
              <a:buSzTx/>
              <a:buFont typeface="Wingdings" pitchFamily="2" charset="2"/>
              <a:buChar char="w"/>
              <a:tabLst/>
              <a:defRPr/>
            </a:pPr>
            <a:r>
              <a:rPr kumimoji="0" lang="ro-RO" sz="2000" b="0" i="0" u="none" strike="noStrike" kern="0" cap="none" spc="0" normalizeH="0" baseline="0" noProof="0" dirty="0">
                <a:ln>
                  <a:noFill/>
                </a:ln>
                <a:solidFill>
                  <a:srgbClr val="000000"/>
                </a:solidFill>
                <a:effectLst/>
                <a:uLnTx/>
                <a:uFillTx/>
              </a:rPr>
              <a:t>Pentru un proces, SO alocă: </a:t>
            </a:r>
          </a:p>
          <a:p>
            <a:pPr marL="987425" marR="0" lvl="2" indent="-293688" algn="l" defTabSz="914400" rtl="0" eaLnBrk="0" fontAlgn="base" latinLnBrk="0" hangingPunct="0">
              <a:lnSpc>
                <a:spcPct val="90000"/>
              </a:lnSpc>
              <a:spcBef>
                <a:spcPct val="20000"/>
              </a:spcBef>
              <a:spcAft>
                <a:spcPts val="600"/>
              </a:spcAft>
              <a:buClr>
                <a:srgbClr val="3568C7"/>
              </a:buClr>
              <a:buSzTx/>
              <a:buFont typeface="Wingdings" pitchFamily="2" charset="2"/>
              <a:buChar char="§"/>
              <a:tabLst/>
              <a:defRPr/>
            </a:pPr>
            <a:r>
              <a:rPr kumimoji="0" lang="ro-RO" sz="2000" b="0" i="0" u="none" strike="noStrike" kern="0" cap="none" spc="0" normalizeH="0" baseline="0" noProof="0" dirty="0">
                <a:ln>
                  <a:noFill/>
                </a:ln>
                <a:solidFill>
                  <a:srgbClr val="000000"/>
                </a:solidFill>
                <a:effectLst/>
                <a:uLnTx/>
                <a:uFillTx/>
              </a:rPr>
              <a:t>Un spațiu în memorie (codul programului, zona de date, stiva)</a:t>
            </a:r>
          </a:p>
          <a:p>
            <a:pPr marL="987425" marR="0" lvl="2" indent="-293688" algn="l" defTabSz="914400" rtl="0" eaLnBrk="0" fontAlgn="base" latinLnBrk="0" hangingPunct="0">
              <a:lnSpc>
                <a:spcPct val="90000"/>
              </a:lnSpc>
              <a:spcBef>
                <a:spcPct val="20000"/>
              </a:spcBef>
              <a:spcAft>
                <a:spcPts val="600"/>
              </a:spcAft>
              <a:buClr>
                <a:srgbClr val="3568C7"/>
              </a:buClr>
              <a:buSzTx/>
              <a:buFont typeface="Wingdings" pitchFamily="2" charset="2"/>
              <a:buChar char="§"/>
              <a:tabLst/>
              <a:defRPr/>
            </a:pPr>
            <a:r>
              <a:rPr kumimoji="0" lang="ro-RO" sz="2000" b="0" i="0" u="none" strike="noStrike" kern="0" cap="none" spc="0" normalizeH="0" baseline="0" noProof="0" dirty="0">
                <a:ln>
                  <a:noFill/>
                </a:ln>
                <a:solidFill>
                  <a:srgbClr val="000000"/>
                </a:solidFill>
                <a:effectLst/>
                <a:uLnTx/>
                <a:uFillTx/>
              </a:rPr>
              <a:t>Controlul anumitor resurse (fișiere, dispozitive I/O, …)</a:t>
            </a:r>
          </a:p>
          <a:p>
            <a:pPr marL="342900" marR="0" lvl="0" indent="-342900" algn="l" defTabSz="914400" rtl="0" eaLnBrk="0" fontAlgn="base" latinLnBrk="0" hangingPunct="0">
              <a:lnSpc>
                <a:spcPct val="90000"/>
              </a:lnSpc>
              <a:spcBef>
                <a:spcPct val="20000"/>
              </a:spcBef>
              <a:spcAft>
                <a:spcPts val="600"/>
              </a:spcAft>
              <a:buClr>
                <a:srgbClr val="3568C7"/>
              </a:buClr>
              <a:buSzTx/>
              <a:buFont typeface="Arial" charset="0"/>
              <a:buNone/>
              <a:tabLst/>
              <a:defRPr/>
            </a:pPr>
            <a:endParaRPr kumimoji="0" lang="ro-RO" sz="2400" b="0" i="0" u="none" strike="noStrike" kern="0" cap="none" spc="0" normalizeH="0" baseline="0" noProof="0" dirty="0">
              <a:ln>
                <a:noFill/>
              </a:ln>
              <a:solidFill>
                <a:srgbClr val="000000"/>
              </a:solidFill>
              <a:effectLst/>
              <a:uLnTx/>
              <a:uFillTx/>
              <a:ea typeface="+mn-ea"/>
              <a:cs typeface="+mn-cs"/>
            </a:endParaRPr>
          </a:p>
        </p:txBody>
      </p:sp>
      <p:grpSp>
        <p:nvGrpSpPr>
          <p:cNvPr id="21" name="Group 4">
            <a:extLst>
              <a:ext uri="{FF2B5EF4-FFF2-40B4-BE49-F238E27FC236}">
                <a16:creationId xmlns:a16="http://schemas.microsoft.com/office/drawing/2014/main" id="{BF8D8779-A54B-401A-B903-822537820AA6}"/>
              </a:ext>
            </a:extLst>
          </p:cNvPr>
          <p:cNvGrpSpPr>
            <a:grpSpLocks/>
          </p:cNvGrpSpPr>
          <p:nvPr/>
        </p:nvGrpSpPr>
        <p:grpSpPr bwMode="auto">
          <a:xfrm>
            <a:off x="4822825" y="1847850"/>
            <a:ext cx="1905000" cy="4495800"/>
            <a:chOff x="336" y="1248"/>
            <a:chExt cx="1056" cy="2688"/>
          </a:xfrm>
        </p:grpSpPr>
        <p:sp>
          <p:nvSpPr>
            <p:cNvPr id="22" name="Rectangle 5">
              <a:extLst>
                <a:ext uri="{FF2B5EF4-FFF2-40B4-BE49-F238E27FC236}">
                  <a16:creationId xmlns:a16="http://schemas.microsoft.com/office/drawing/2014/main" id="{786952AD-9775-440F-9D53-BBB3298F0DDF}"/>
                </a:ext>
              </a:extLst>
            </p:cNvPr>
            <p:cNvSpPr>
              <a:spLocks noChangeArrowheads="1"/>
            </p:cNvSpPr>
            <p:nvPr/>
          </p:nvSpPr>
          <p:spPr bwMode="auto">
            <a:xfrm>
              <a:off x="336" y="1248"/>
              <a:ext cx="1056" cy="2688"/>
            </a:xfrm>
            <a:prstGeom prst="rect">
              <a:avLst/>
            </a:prstGeom>
            <a:gradFill rotWithShape="1">
              <a:gsLst>
                <a:gs pos="0">
                  <a:srgbClr val="3568C7">
                    <a:tint val="50000"/>
                    <a:satMod val="300000"/>
                  </a:srgbClr>
                </a:gs>
                <a:gs pos="35000">
                  <a:srgbClr val="3568C7">
                    <a:tint val="37000"/>
                    <a:satMod val="300000"/>
                  </a:srgbClr>
                </a:gs>
                <a:gs pos="100000">
                  <a:srgbClr val="3568C7">
                    <a:tint val="15000"/>
                    <a:satMod val="350000"/>
                  </a:srgbClr>
                </a:gs>
              </a:gsLst>
              <a:lin ang="16200000" scaled="1"/>
            </a:gradFill>
            <a:ln w="9525" cap="flat" cmpd="sng" algn="ctr">
              <a:solidFill>
                <a:srgbClr val="3568C7">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Lucida Grande"/>
                <a:ea typeface="+mn-ea"/>
                <a:cs typeface="+mn-cs"/>
              </a:endParaRPr>
            </a:p>
          </p:txBody>
        </p:sp>
        <p:sp>
          <p:nvSpPr>
            <p:cNvPr id="23" name="Rectangle 6">
              <a:extLst>
                <a:ext uri="{FF2B5EF4-FFF2-40B4-BE49-F238E27FC236}">
                  <a16:creationId xmlns:a16="http://schemas.microsoft.com/office/drawing/2014/main" id="{B2F8AD60-5BB2-41FB-A9BC-99F26F2E2508}"/>
                </a:ext>
              </a:extLst>
            </p:cNvPr>
            <p:cNvSpPr>
              <a:spLocks noChangeArrowheads="1"/>
            </p:cNvSpPr>
            <p:nvPr/>
          </p:nvSpPr>
          <p:spPr bwMode="auto">
            <a:xfrm>
              <a:off x="408" y="1676"/>
              <a:ext cx="912" cy="432"/>
            </a:xfrm>
            <a:prstGeom prst="rect">
              <a:avLst/>
            </a:prstGeom>
            <a:gradFill rotWithShape="1">
              <a:gsLst>
                <a:gs pos="0">
                  <a:srgbClr val="F06157">
                    <a:shade val="51000"/>
                    <a:satMod val="130000"/>
                  </a:srgbClr>
                </a:gs>
                <a:gs pos="80000">
                  <a:srgbClr val="F06157">
                    <a:shade val="93000"/>
                    <a:satMod val="130000"/>
                  </a:srgbClr>
                </a:gs>
                <a:gs pos="100000">
                  <a:srgbClr val="F06157">
                    <a:shade val="94000"/>
                    <a:satMod val="135000"/>
                  </a:srgbClr>
                </a:gs>
              </a:gsLst>
              <a:lin ang="16200000" scaled="0"/>
            </a:gradFill>
            <a:ln>
              <a:noFill/>
              <a:headEnd/>
              <a:tailEnd/>
            </a:ln>
            <a:effectLst>
              <a:outerShdw blurRad="50800" dist="38100" algn="l" rotWithShape="0">
                <a:prstClr val="black">
                  <a:alpha val="40000"/>
                </a:prst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Process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Control Block</a:t>
              </a:r>
            </a:p>
          </p:txBody>
        </p:sp>
        <p:sp>
          <p:nvSpPr>
            <p:cNvPr id="24" name="Rectangle 7">
              <a:extLst>
                <a:ext uri="{FF2B5EF4-FFF2-40B4-BE49-F238E27FC236}">
                  <a16:creationId xmlns:a16="http://schemas.microsoft.com/office/drawing/2014/main" id="{23EA840E-B938-4F7C-8FFE-A46F489176EA}"/>
                </a:ext>
              </a:extLst>
            </p:cNvPr>
            <p:cNvSpPr>
              <a:spLocks noChangeArrowheads="1"/>
            </p:cNvSpPr>
            <p:nvPr/>
          </p:nvSpPr>
          <p:spPr bwMode="auto">
            <a:xfrm>
              <a:off x="528" y="2253"/>
              <a:ext cx="672" cy="240"/>
            </a:xfrm>
            <a:prstGeom prst="rect">
              <a:avLst/>
            </a:prstGeom>
            <a:gradFill rotWithShape="1">
              <a:gsLst>
                <a:gs pos="0">
                  <a:srgbClr val="D9574E">
                    <a:shade val="51000"/>
                    <a:satMod val="130000"/>
                  </a:srgbClr>
                </a:gs>
                <a:gs pos="80000">
                  <a:srgbClr val="D9574E">
                    <a:shade val="93000"/>
                    <a:satMod val="130000"/>
                  </a:srgbClr>
                </a:gs>
                <a:gs pos="100000">
                  <a:srgbClr val="D9574E">
                    <a:shade val="94000"/>
                    <a:satMod val="135000"/>
                  </a:srgbClr>
                </a:gs>
              </a:gsLst>
              <a:lin ang="16200000" scaled="0"/>
            </a:gradFill>
            <a:ln>
              <a:noFill/>
              <a:headEnd/>
              <a:tailEnd/>
            </a:ln>
            <a:effectLst>
              <a:outerShdw blurRad="50800" dist="38100" algn="l" rotWithShape="0">
                <a:prstClr val="black">
                  <a:alpha val="40000"/>
                </a:prst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Code</a:t>
              </a:r>
            </a:p>
          </p:txBody>
        </p:sp>
        <p:sp>
          <p:nvSpPr>
            <p:cNvPr id="25" name="Rectangle 8">
              <a:extLst>
                <a:ext uri="{FF2B5EF4-FFF2-40B4-BE49-F238E27FC236}">
                  <a16:creationId xmlns:a16="http://schemas.microsoft.com/office/drawing/2014/main" id="{03AD0EFF-F752-4F77-8F4F-1BA4D6CEECF7}"/>
                </a:ext>
              </a:extLst>
            </p:cNvPr>
            <p:cNvSpPr>
              <a:spLocks noChangeArrowheads="1"/>
            </p:cNvSpPr>
            <p:nvPr/>
          </p:nvSpPr>
          <p:spPr bwMode="auto">
            <a:xfrm>
              <a:off x="528" y="2639"/>
              <a:ext cx="672" cy="288"/>
            </a:xfrm>
            <a:prstGeom prst="rect">
              <a:avLst/>
            </a:prstGeom>
            <a:gradFill rotWithShape="1">
              <a:gsLst>
                <a:gs pos="0">
                  <a:srgbClr val="D9574E">
                    <a:shade val="51000"/>
                    <a:satMod val="130000"/>
                  </a:srgbClr>
                </a:gs>
                <a:gs pos="80000">
                  <a:srgbClr val="D9574E">
                    <a:shade val="93000"/>
                    <a:satMod val="130000"/>
                  </a:srgbClr>
                </a:gs>
                <a:gs pos="100000">
                  <a:srgbClr val="D9574E">
                    <a:shade val="94000"/>
                    <a:satMod val="135000"/>
                  </a:srgbClr>
                </a:gs>
              </a:gsLst>
              <a:lin ang="16200000" scaled="0"/>
            </a:gradFill>
            <a:ln>
              <a:noFill/>
              <a:headEnd/>
              <a:tailEnd/>
            </a:ln>
            <a:effectLst>
              <a:outerShdw blurRad="50800" dist="38100" algn="l" rotWithShape="0">
                <a:prstClr val="black">
                  <a:alpha val="40000"/>
                </a:prst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Data</a:t>
              </a:r>
            </a:p>
          </p:txBody>
        </p:sp>
        <p:sp>
          <p:nvSpPr>
            <p:cNvPr id="26" name="Rectangle 9">
              <a:extLst>
                <a:ext uri="{FF2B5EF4-FFF2-40B4-BE49-F238E27FC236}">
                  <a16:creationId xmlns:a16="http://schemas.microsoft.com/office/drawing/2014/main" id="{4D1BF955-C2D9-4B93-91DA-6FCA7E8AE573}"/>
                </a:ext>
              </a:extLst>
            </p:cNvPr>
            <p:cNvSpPr>
              <a:spLocks noChangeArrowheads="1"/>
            </p:cNvSpPr>
            <p:nvPr/>
          </p:nvSpPr>
          <p:spPr bwMode="auto">
            <a:xfrm>
              <a:off x="528" y="3072"/>
              <a:ext cx="672" cy="672"/>
            </a:xfrm>
            <a:prstGeom prst="rect">
              <a:avLst/>
            </a:prstGeom>
            <a:gradFill rotWithShape="1">
              <a:gsLst>
                <a:gs pos="0">
                  <a:srgbClr val="D9574E">
                    <a:shade val="51000"/>
                    <a:satMod val="130000"/>
                  </a:srgbClr>
                </a:gs>
                <a:gs pos="80000">
                  <a:srgbClr val="D9574E">
                    <a:shade val="93000"/>
                    <a:satMod val="130000"/>
                  </a:srgbClr>
                </a:gs>
                <a:gs pos="100000">
                  <a:srgbClr val="D9574E">
                    <a:shade val="94000"/>
                    <a:satMod val="135000"/>
                  </a:srgbClr>
                </a:gs>
              </a:gsLst>
              <a:lin ang="16200000" scaled="0"/>
            </a:gradFill>
            <a:ln>
              <a:noFill/>
              <a:headEnd/>
              <a:tailEnd/>
            </a:ln>
            <a:effectLst>
              <a:outerShdw blurRad="50800" dist="38100" algn="l" rotWithShape="0">
                <a:prstClr val="black">
                  <a:alpha val="40000"/>
                </a:prst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Stack</a:t>
              </a:r>
            </a:p>
          </p:txBody>
        </p:sp>
        <p:sp>
          <p:nvSpPr>
            <p:cNvPr id="27" name="Text Box 10">
              <a:extLst>
                <a:ext uri="{FF2B5EF4-FFF2-40B4-BE49-F238E27FC236}">
                  <a16:creationId xmlns:a16="http://schemas.microsoft.com/office/drawing/2014/main" id="{D654292F-42DC-41B1-A44C-A588E71B3565}"/>
                </a:ext>
              </a:extLst>
            </p:cNvPr>
            <p:cNvSpPr txBox="1">
              <a:spLocks noChangeArrowheads="1"/>
            </p:cNvSpPr>
            <p:nvPr/>
          </p:nvSpPr>
          <p:spPr bwMode="auto">
            <a:xfrm>
              <a:off x="542" y="1310"/>
              <a:ext cx="644"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Times" charset="0"/>
                  <a:ea typeface="+mn-ea"/>
                </a:rPr>
                <a:t>Process 1</a:t>
              </a:r>
            </a:p>
          </p:txBody>
        </p:sp>
      </p:grpSp>
      <p:grpSp>
        <p:nvGrpSpPr>
          <p:cNvPr id="28" name="Group 11">
            <a:extLst>
              <a:ext uri="{FF2B5EF4-FFF2-40B4-BE49-F238E27FC236}">
                <a16:creationId xmlns:a16="http://schemas.microsoft.com/office/drawing/2014/main" id="{B96AFF76-3C52-4360-9B4A-7B7D6FB6C9C2}"/>
              </a:ext>
            </a:extLst>
          </p:cNvPr>
          <p:cNvGrpSpPr>
            <a:grpSpLocks/>
          </p:cNvGrpSpPr>
          <p:nvPr/>
        </p:nvGrpSpPr>
        <p:grpSpPr bwMode="auto">
          <a:xfrm>
            <a:off x="6876256" y="1847850"/>
            <a:ext cx="1905000" cy="4495800"/>
            <a:chOff x="336" y="1248"/>
            <a:chExt cx="1056" cy="2688"/>
          </a:xfrm>
        </p:grpSpPr>
        <p:sp>
          <p:nvSpPr>
            <p:cNvPr id="29" name="Rectangle 12">
              <a:extLst>
                <a:ext uri="{FF2B5EF4-FFF2-40B4-BE49-F238E27FC236}">
                  <a16:creationId xmlns:a16="http://schemas.microsoft.com/office/drawing/2014/main" id="{A3BF53C4-700F-48B3-8304-B0D4D1C78B5C}"/>
                </a:ext>
              </a:extLst>
            </p:cNvPr>
            <p:cNvSpPr>
              <a:spLocks noChangeArrowheads="1"/>
            </p:cNvSpPr>
            <p:nvPr/>
          </p:nvSpPr>
          <p:spPr bwMode="auto">
            <a:xfrm>
              <a:off x="336" y="1248"/>
              <a:ext cx="1056" cy="2688"/>
            </a:xfrm>
            <a:prstGeom prst="rect">
              <a:avLst/>
            </a:prstGeom>
            <a:gradFill rotWithShape="1">
              <a:gsLst>
                <a:gs pos="0">
                  <a:srgbClr val="3568C7">
                    <a:tint val="50000"/>
                    <a:satMod val="300000"/>
                  </a:srgbClr>
                </a:gs>
                <a:gs pos="35000">
                  <a:srgbClr val="3568C7">
                    <a:tint val="37000"/>
                    <a:satMod val="300000"/>
                  </a:srgbClr>
                </a:gs>
                <a:gs pos="100000">
                  <a:srgbClr val="3568C7">
                    <a:tint val="15000"/>
                    <a:satMod val="350000"/>
                  </a:srgbClr>
                </a:gs>
              </a:gsLst>
              <a:lin ang="16200000" scaled="1"/>
            </a:gradFill>
            <a:ln w="9525" cap="flat" cmpd="sng" algn="ctr">
              <a:solidFill>
                <a:srgbClr val="3568C7">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Lucida Grande"/>
                <a:ea typeface="+mn-ea"/>
                <a:cs typeface="+mn-cs"/>
              </a:endParaRPr>
            </a:p>
          </p:txBody>
        </p:sp>
        <p:sp>
          <p:nvSpPr>
            <p:cNvPr id="30" name="Rectangle 13">
              <a:extLst>
                <a:ext uri="{FF2B5EF4-FFF2-40B4-BE49-F238E27FC236}">
                  <a16:creationId xmlns:a16="http://schemas.microsoft.com/office/drawing/2014/main" id="{5122DB33-499F-4BF0-9032-D3C22A15B946}"/>
                </a:ext>
              </a:extLst>
            </p:cNvPr>
            <p:cNvSpPr>
              <a:spLocks noChangeArrowheads="1"/>
            </p:cNvSpPr>
            <p:nvPr/>
          </p:nvSpPr>
          <p:spPr bwMode="auto">
            <a:xfrm>
              <a:off x="384" y="1693"/>
              <a:ext cx="912" cy="432"/>
            </a:xfrm>
            <a:prstGeom prst="rect">
              <a:avLst/>
            </a:prstGeom>
            <a:gradFill rotWithShape="1">
              <a:gsLst>
                <a:gs pos="0">
                  <a:srgbClr val="D9574E">
                    <a:shade val="51000"/>
                    <a:satMod val="130000"/>
                  </a:srgbClr>
                </a:gs>
                <a:gs pos="80000">
                  <a:srgbClr val="D9574E">
                    <a:shade val="93000"/>
                    <a:satMod val="130000"/>
                  </a:srgbClr>
                </a:gs>
                <a:gs pos="100000">
                  <a:srgbClr val="D9574E">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B3D1F0"/>
                  </a:solidFill>
                  <a:effectLst/>
                  <a:uLnTx/>
                  <a:uFillTx/>
                  <a:latin typeface="Lucida Grande"/>
                  <a:ea typeface="+mn-ea"/>
                  <a:cs typeface="+mn-cs"/>
                </a:rPr>
                <a:t>Process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B3D1F0"/>
                  </a:solidFill>
                  <a:effectLst/>
                  <a:uLnTx/>
                  <a:uFillTx/>
                  <a:latin typeface="Lucida Grande"/>
                  <a:ea typeface="+mn-ea"/>
                  <a:cs typeface="+mn-cs"/>
                </a:rPr>
                <a:t>Control Block</a:t>
              </a:r>
            </a:p>
          </p:txBody>
        </p:sp>
        <p:sp>
          <p:nvSpPr>
            <p:cNvPr id="31" name="Rectangle 14">
              <a:extLst>
                <a:ext uri="{FF2B5EF4-FFF2-40B4-BE49-F238E27FC236}">
                  <a16:creationId xmlns:a16="http://schemas.microsoft.com/office/drawing/2014/main" id="{37EA3B9C-6205-42B2-821F-DE525CADA13C}"/>
                </a:ext>
              </a:extLst>
            </p:cNvPr>
            <p:cNvSpPr>
              <a:spLocks noChangeArrowheads="1"/>
            </p:cNvSpPr>
            <p:nvPr/>
          </p:nvSpPr>
          <p:spPr bwMode="auto">
            <a:xfrm>
              <a:off x="504" y="2265"/>
              <a:ext cx="672" cy="240"/>
            </a:xfrm>
            <a:prstGeom prst="rect">
              <a:avLst/>
            </a:prstGeom>
            <a:gradFill rotWithShape="1">
              <a:gsLst>
                <a:gs pos="0">
                  <a:srgbClr val="F06157">
                    <a:shade val="51000"/>
                    <a:satMod val="130000"/>
                  </a:srgbClr>
                </a:gs>
                <a:gs pos="80000">
                  <a:srgbClr val="F06157">
                    <a:shade val="93000"/>
                    <a:satMod val="130000"/>
                  </a:srgbClr>
                </a:gs>
                <a:gs pos="100000">
                  <a:srgbClr val="F06157">
                    <a:shade val="94000"/>
                    <a:satMod val="135000"/>
                  </a:srgbClr>
                </a:gs>
              </a:gsLst>
              <a:lin ang="16200000" scaled="0"/>
            </a:gradFill>
            <a:ln>
              <a:noFill/>
              <a:headEnd/>
              <a:tailEnd/>
            </a:ln>
            <a:effectLst>
              <a:outerShdw blurRad="50800" dist="38100" algn="l" rotWithShape="0">
                <a:prstClr val="black">
                  <a:alpha val="40000"/>
                </a:prst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Code</a:t>
              </a:r>
            </a:p>
          </p:txBody>
        </p:sp>
        <p:sp>
          <p:nvSpPr>
            <p:cNvPr id="32" name="Rectangle 15">
              <a:extLst>
                <a:ext uri="{FF2B5EF4-FFF2-40B4-BE49-F238E27FC236}">
                  <a16:creationId xmlns:a16="http://schemas.microsoft.com/office/drawing/2014/main" id="{2B8A66EB-24A9-4564-8B9F-5B12328A83E3}"/>
                </a:ext>
              </a:extLst>
            </p:cNvPr>
            <p:cNvSpPr>
              <a:spLocks noChangeArrowheads="1"/>
            </p:cNvSpPr>
            <p:nvPr/>
          </p:nvSpPr>
          <p:spPr bwMode="auto">
            <a:xfrm>
              <a:off x="504" y="2644"/>
              <a:ext cx="672" cy="288"/>
            </a:xfrm>
            <a:prstGeom prst="rect">
              <a:avLst/>
            </a:prstGeom>
            <a:gradFill rotWithShape="1">
              <a:gsLst>
                <a:gs pos="0">
                  <a:srgbClr val="D9574E">
                    <a:shade val="51000"/>
                    <a:satMod val="130000"/>
                  </a:srgbClr>
                </a:gs>
                <a:gs pos="80000">
                  <a:srgbClr val="D9574E">
                    <a:shade val="93000"/>
                    <a:satMod val="130000"/>
                  </a:srgbClr>
                </a:gs>
                <a:gs pos="100000">
                  <a:srgbClr val="D9574E">
                    <a:shade val="94000"/>
                    <a:satMod val="135000"/>
                  </a:srgbClr>
                </a:gs>
              </a:gsLst>
              <a:lin ang="16200000" scaled="0"/>
            </a:gradFill>
            <a:ln>
              <a:noFill/>
              <a:headEnd/>
              <a:tailEnd/>
            </a:ln>
            <a:effectLst>
              <a:outerShdw blurRad="50800" dist="38100" algn="l" rotWithShape="0">
                <a:prstClr val="black">
                  <a:alpha val="40000"/>
                </a:prst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Data</a:t>
              </a:r>
            </a:p>
          </p:txBody>
        </p:sp>
        <p:sp>
          <p:nvSpPr>
            <p:cNvPr id="33" name="Rectangle 16">
              <a:extLst>
                <a:ext uri="{FF2B5EF4-FFF2-40B4-BE49-F238E27FC236}">
                  <a16:creationId xmlns:a16="http://schemas.microsoft.com/office/drawing/2014/main" id="{E8E8E847-1D5A-45E3-9515-BAD7D7612983}"/>
                </a:ext>
              </a:extLst>
            </p:cNvPr>
            <p:cNvSpPr>
              <a:spLocks noChangeArrowheads="1"/>
            </p:cNvSpPr>
            <p:nvPr/>
          </p:nvSpPr>
          <p:spPr bwMode="auto">
            <a:xfrm>
              <a:off x="504" y="3072"/>
              <a:ext cx="672" cy="672"/>
            </a:xfrm>
            <a:prstGeom prst="rect">
              <a:avLst/>
            </a:prstGeom>
            <a:gradFill rotWithShape="1">
              <a:gsLst>
                <a:gs pos="0">
                  <a:srgbClr val="D9574E">
                    <a:shade val="51000"/>
                    <a:satMod val="130000"/>
                  </a:srgbClr>
                </a:gs>
                <a:gs pos="80000">
                  <a:srgbClr val="D9574E">
                    <a:shade val="93000"/>
                    <a:satMod val="130000"/>
                  </a:srgbClr>
                </a:gs>
                <a:gs pos="100000">
                  <a:srgbClr val="D9574E">
                    <a:shade val="94000"/>
                    <a:satMod val="135000"/>
                  </a:srgbClr>
                </a:gs>
              </a:gsLst>
              <a:lin ang="16200000" scaled="0"/>
            </a:gradFill>
            <a:ln>
              <a:noFill/>
              <a:headEnd/>
              <a:tailEnd/>
            </a:ln>
            <a:effectLst>
              <a:outerShdw blurRad="50800" dist="38100" algn="l" rotWithShape="0">
                <a:prstClr val="black">
                  <a:alpha val="40000"/>
                </a:prst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Stack</a:t>
              </a:r>
            </a:p>
          </p:txBody>
        </p:sp>
        <p:sp>
          <p:nvSpPr>
            <p:cNvPr id="34" name="Text Box 17">
              <a:extLst>
                <a:ext uri="{FF2B5EF4-FFF2-40B4-BE49-F238E27FC236}">
                  <a16:creationId xmlns:a16="http://schemas.microsoft.com/office/drawing/2014/main" id="{05AA6CC8-86BC-461D-8D41-35E0EE272478}"/>
                </a:ext>
              </a:extLst>
            </p:cNvPr>
            <p:cNvSpPr txBox="1">
              <a:spLocks noChangeArrowheads="1"/>
            </p:cNvSpPr>
            <p:nvPr/>
          </p:nvSpPr>
          <p:spPr bwMode="auto">
            <a:xfrm>
              <a:off x="556" y="1333"/>
              <a:ext cx="618"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Times" charset="0"/>
                  <a:ea typeface="+mn-ea"/>
                </a:rPr>
                <a:t>Process 2</a:t>
              </a:r>
            </a:p>
          </p:txBody>
        </p:sp>
      </p:grpSp>
    </p:spTree>
    <p:extLst>
      <p:ext uri="{BB962C8B-B14F-4D97-AF65-F5344CB8AC3E}">
        <p14:creationId xmlns:p14="http://schemas.microsoft.com/office/powerpoint/2010/main" val="2042151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
                                            <p:txEl>
                                              <p:pRg st="1" end="1"/>
                                            </p:txEl>
                                          </p:spTgt>
                                        </p:tgtEl>
                                        <p:attrNameLst>
                                          <p:attrName>style.visibility</p:attrName>
                                        </p:attrNameLst>
                                      </p:cBhvr>
                                      <p:to>
                                        <p:strVal val="visible"/>
                                      </p:to>
                                    </p:set>
                                    <p:animEffect transition="in" filter="fade">
                                      <p:cBhvr>
                                        <p:cTn id="10" dur="500"/>
                                        <p:tgtEl>
                                          <p:spTgt spid="20">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animEffect transition="in" filter="fade">
                                      <p:cBhvr>
                                        <p:cTn id="15" dur="500"/>
                                        <p:tgtEl>
                                          <p:spTgt spid="20">
                                            <p:txEl>
                                              <p:pRg st="2" end="2"/>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
                                            <p:txEl>
                                              <p:pRg st="3" end="3"/>
                                            </p:txEl>
                                          </p:spTgt>
                                        </p:tgtEl>
                                        <p:attrNameLst>
                                          <p:attrName>style.visibility</p:attrName>
                                        </p:attrNameLst>
                                      </p:cBhvr>
                                      <p:to>
                                        <p:strVal val="visible"/>
                                      </p:to>
                                    </p:set>
                                    <p:animEffect transition="in" filter="fade">
                                      <p:cBhvr>
                                        <p:cTn id="18" dur="500"/>
                                        <p:tgtEl>
                                          <p:spTgt spid="2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0">
                                            <p:txEl>
                                              <p:pRg st="4" end="4"/>
                                            </p:txEl>
                                          </p:spTgt>
                                        </p:tgtEl>
                                        <p:attrNameLst>
                                          <p:attrName>style.visibility</p:attrName>
                                        </p:attrNameLst>
                                      </p:cBhvr>
                                      <p:to>
                                        <p:strVal val="visible"/>
                                      </p:to>
                                    </p:set>
                                    <p:animEffect transition="in" filter="fade">
                                      <p:cBhvr>
                                        <p:cTn id="23" dur="500"/>
                                        <p:tgtEl>
                                          <p:spTgt spid="2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02244-D4E3-4B53-92A5-1D8E0E325BEA}"/>
              </a:ext>
            </a:extLst>
          </p:cNvPr>
          <p:cNvSpPr>
            <a:spLocks noGrp="1"/>
          </p:cNvSpPr>
          <p:nvPr>
            <p:ph type="title"/>
          </p:nvPr>
        </p:nvSpPr>
        <p:spPr/>
        <p:txBody>
          <a:bodyPr/>
          <a:lstStyle/>
          <a:p>
            <a:r>
              <a:rPr lang="ro-RO" dirty="0" err="1"/>
              <a:t>Thread</a:t>
            </a:r>
            <a:r>
              <a:rPr lang="ro-RO" dirty="0"/>
              <a:t> (fir de execuție)</a:t>
            </a:r>
            <a:endParaRPr lang="en-US" dirty="0"/>
          </a:p>
        </p:txBody>
      </p:sp>
      <p:sp>
        <p:nvSpPr>
          <p:cNvPr id="18" name="Rectangle 3">
            <a:extLst>
              <a:ext uri="{FF2B5EF4-FFF2-40B4-BE49-F238E27FC236}">
                <a16:creationId xmlns:a16="http://schemas.microsoft.com/office/drawing/2014/main" id="{1BFA3A20-23B9-477B-A508-D3C624978571}"/>
              </a:ext>
            </a:extLst>
          </p:cNvPr>
          <p:cNvSpPr txBox="1">
            <a:spLocks noChangeArrowheads="1"/>
          </p:cNvSpPr>
          <p:nvPr/>
        </p:nvSpPr>
        <p:spPr bwMode="auto">
          <a:xfrm>
            <a:off x="219075" y="1515672"/>
            <a:ext cx="4343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Font typeface="Times"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Wingdings" pitchFamily="2" charset="2"/>
              <a:buChar char="w"/>
              <a:defRPr sz="2800">
                <a:solidFill>
                  <a:schemeClr val="tx1"/>
                </a:solidFill>
                <a:latin typeface="+mn-lt"/>
              </a:defRPr>
            </a:lvl2pPr>
            <a:lvl3pPr marL="1085850" indent="-228600" algn="l" rtl="0" eaLnBrk="0" fontAlgn="base" hangingPunct="0">
              <a:spcBef>
                <a:spcPct val="20000"/>
              </a:spcBef>
              <a:spcAft>
                <a:spcPct val="0"/>
              </a:spcAft>
              <a:buClr>
                <a:schemeClr val="accent1"/>
              </a:buClr>
              <a:buFont typeface="Wingdings" pitchFamily="2" charset="2"/>
              <a:buChar char="§"/>
              <a:defRPr sz="2400">
                <a:solidFill>
                  <a:schemeClr val="tx1"/>
                </a:solidFill>
                <a:latin typeface="+mn-lt"/>
              </a:defRPr>
            </a:lvl3pPr>
            <a:lvl4pPr marL="1428750" indent="-228600" algn="l" rtl="0" eaLnBrk="0" fontAlgn="base" hangingPunct="0">
              <a:spcBef>
                <a:spcPct val="20000"/>
              </a:spcBef>
              <a:spcAft>
                <a:spcPct val="0"/>
              </a:spcAft>
              <a:buClr>
                <a:schemeClr val="accent2"/>
              </a:buClr>
              <a:buFont typeface="Times" charset="0"/>
              <a:buChar char="•"/>
              <a:defRPr sz="2000">
                <a:solidFill>
                  <a:schemeClr val="tx1"/>
                </a:solidFill>
                <a:latin typeface="+mn-lt"/>
              </a:defRPr>
            </a:lvl4pPr>
            <a:lvl5pPr marL="1771650" indent="-228600" algn="l" rtl="0" eaLnBrk="0" fontAlgn="base" hangingPunct="0">
              <a:spcBef>
                <a:spcPct val="20000"/>
              </a:spcBef>
              <a:spcAft>
                <a:spcPct val="0"/>
              </a:spcAft>
              <a:buClr>
                <a:schemeClr val="tx2"/>
              </a:buClr>
              <a:buFont typeface="Wingdings" pitchFamily="2" charset="2"/>
              <a:buChar char="§"/>
              <a:defRPr sz="2000">
                <a:solidFill>
                  <a:schemeClr val="tx1"/>
                </a:solidFill>
                <a:latin typeface="+mn-lt"/>
              </a:defRPr>
            </a:lvl5pPr>
            <a:lvl6pPr marL="22288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6pPr>
            <a:lvl7pPr marL="26860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7pPr>
            <a:lvl8pPr marL="31432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8pPr>
            <a:lvl9pPr marL="36004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9pPr>
          </a:lstStyle>
          <a:p>
            <a:pPr marL="342900" marR="0" lvl="0" indent="-342900" algn="l" defTabSz="914400" rtl="0" eaLnBrk="0" fontAlgn="base" latinLnBrk="0" hangingPunct="0">
              <a:lnSpc>
                <a:spcPct val="90000"/>
              </a:lnSpc>
              <a:spcBef>
                <a:spcPct val="20000"/>
              </a:spcBef>
              <a:spcAft>
                <a:spcPts val="1200"/>
              </a:spcAft>
              <a:buClr>
                <a:srgbClr val="3568C7"/>
              </a:buClr>
              <a:buSzTx/>
              <a:buFont typeface="Times" charset="0"/>
              <a:buChar char="•"/>
              <a:tabLst/>
              <a:defRPr/>
            </a:pPr>
            <a:r>
              <a:rPr kumimoji="0" lang="en-US" sz="2000" b="0" i="0" u="none" strike="noStrike" kern="0" cap="none" spc="0" normalizeH="0" baseline="0" noProof="0" dirty="0">
                <a:ln>
                  <a:noFill/>
                </a:ln>
                <a:solidFill>
                  <a:srgbClr val="000000"/>
                </a:solidFill>
                <a:effectLst/>
                <a:uLnTx/>
                <a:uFillTx/>
                <a:latin typeface="Lucida Grande"/>
                <a:ea typeface="+mn-ea"/>
                <a:cs typeface="+mn-cs"/>
              </a:rPr>
              <a:t>Un </a:t>
            </a:r>
            <a:r>
              <a:rPr kumimoji="0" lang="en-US" sz="2000" b="0" i="0" u="none" strike="noStrike" kern="0" cap="none" spc="0" normalizeH="0" baseline="0" noProof="0" dirty="0" err="1">
                <a:ln>
                  <a:noFill/>
                </a:ln>
                <a:solidFill>
                  <a:srgbClr val="000000"/>
                </a:solidFill>
                <a:effectLst/>
                <a:uLnTx/>
                <a:uFillTx/>
                <a:latin typeface="Lucida Grande"/>
                <a:ea typeface="+mn-ea"/>
                <a:cs typeface="+mn-cs"/>
              </a:rPr>
              <a:t>proces</a:t>
            </a:r>
            <a:r>
              <a:rPr kumimoji="0" lang="en-US" sz="2000" b="0" i="0" u="none" strike="noStrike" kern="0" cap="none" spc="0" normalizeH="0" baseline="0" noProof="0" dirty="0">
                <a:ln>
                  <a:noFill/>
                </a:ln>
                <a:solidFill>
                  <a:srgbClr val="000000"/>
                </a:solidFill>
                <a:effectLst/>
                <a:uLnTx/>
                <a:uFillTx/>
                <a:latin typeface="Lucida Grande"/>
                <a:ea typeface="+mn-ea"/>
                <a:cs typeface="+mn-cs"/>
              </a:rPr>
              <a:t> poate avea </a:t>
            </a:r>
            <a:r>
              <a:rPr kumimoji="0" lang="en-US" sz="2000" b="0" i="0" u="none" strike="noStrike" kern="0" cap="none" spc="0" normalizeH="0" baseline="0" noProof="0" dirty="0" err="1">
                <a:ln>
                  <a:noFill/>
                </a:ln>
                <a:solidFill>
                  <a:srgbClr val="000000"/>
                </a:solidFill>
                <a:effectLst/>
                <a:uLnTx/>
                <a:uFillTx/>
                <a:latin typeface="Lucida Grande"/>
                <a:ea typeface="+mn-ea"/>
                <a:cs typeface="+mn-cs"/>
              </a:rPr>
              <a:t>mai</a:t>
            </a:r>
            <a:r>
              <a:rPr kumimoji="0" lang="en-US" sz="2000" b="0" i="0" u="none" strike="noStrike" kern="0" cap="none" spc="0" normalizeH="0" baseline="0" noProof="0" dirty="0">
                <a:ln>
                  <a:noFill/>
                </a:ln>
                <a:solidFill>
                  <a:srgbClr val="000000"/>
                </a:solidFill>
                <a:effectLst/>
                <a:uLnTx/>
                <a:uFillTx/>
                <a:latin typeface="Lucida Grande"/>
                <a:ea typeface="+mn-ea"/>
                <a:cs typeface="+mn-cs"/>
              </a:rPr>
              <a:t> multe </a:t>
            </a:r>
            <a:r>
              <a:rPr kumimoji="0" lang="en-US" sz="2000" b="0" i="0" u="none" strike="noStrike" kern="0" cap="none" spc="0" normalizeH="0" baseline="0" noProof="0" dirty="0">
                <a:ln>
                  <a:noFill/>
                </a:ln>
                <a:solidFill>
                  <a:srgbClr val="C00000"/>
                </a:solidFill>
                <a:effectLst/>
                <a:uLnTx/>
                <a:uFillTx/>
                <a:latin typeface="Lucida Grande"/>
                <a:ea typeface="+mn-ea"/>
                <a:cs typeface="+mn-cs"/>
              </a:rPr>
              <a:t>fire de </a:t>
            </a:r>
            <a:r>
              <a:rPr kumimoji="0" lang="en-US" sz="2000" b="0" i="0" u="none" strike="noStrike" kern="0" cap="none" spc="0" normalizeH="0" baseline="0" noProof="0" dirty="0" err="1">
                <a:ln>
                  <a:noFill/>
                </a:ln>
                <a:solidFill>
                  <a:srgbClr val="C00000"/>
                </a:solidFill>
                <a:effectLst/>
                <a:uLnTx/>
                <a:uFillTx/>
                <a:latin typeface="Lucida Grande"/>
                <a:ea typeface="+mn-ea"/>
                <a:cs typeface="+mn-cs"/>
              </a:rPr>
              <a:t>execu</a:t>
            </a:r>
            <a:r>
              <a:rPr kumimoji="0" lang="ro-RO" sz="2000" b="0" i="0" u="none" strike="noStrike" kern="0" cap="none" spc="0" normalizeH="0" baseline="0" noProof="0" dirty="0">
                <a:ln>
                  <a:noFill/>
                </a:ln>
                <a:solidFill>
                  <a:srgbClr val="C00000"/>
                </a:solidFill>
                <a:effectLst/>
                <a:uLnTx/>
                <a:uFillTx/>
                <a:ea typeface="+mn-ea"/>
                <a:cs typeface="+mn-cs"/>
              </a:rPr>
              <a:t>ț</a:t>
            </a:r>
            <a:r>
              <a:rPr kumimoji="0" lang="en-US" sz="2000" b="0" i="0" u="none" strike="noStrike" kern="0" cap="none" spc="0" normalizeH="0" baseline="0" noProof="0" dirty="0" err="1">
                <a:ln>
                  <a:noFill/>
                </a:ln>
                <a:solidFill>
                  <a:srgbClr val="C00000"/>
                </a:solidFill>
                <a:effectLst/>
                <a:uLnTx/>
                <a:uFillTx/>
                <a:latin typeface="Lucida Grande"/>
                <a:ea typeface="+mn-ea"/>
                <a:cs typeface="+mn-cs"/>
              </a:rPr>
              <a:t>ie</a:t>
            </a:r>
            <a:endParaRPr kumimoji="0" lang="en-US" sz="2000" b="0" i="0" u="none" strike="noStrike" kern="0" cap="none" spc="0" normalizeH="0" baseline="0" noProof="0" dirty="0">
              <a:ln>
                <a:noFill/>
              </a:ln>
              <a:solidFill>
                <a:srgbClr val="C00000"/>
              </a:solidFill>
              <a:effectLst/>
              <a:uLnTx/>
              <a:uFillTx/>
              <a:latin typeface="Lucida Grande"/>
              <a:ea typeface="+mn-ea"/>
              <a:cs typeface="+mn-cs"/>
            </a:endParaRPr>
          </a:p>
          <a:p>
            <a:pPr marL="342900" marR="0" lvl="0" indent="-342900" algn="l" defTabSz="914400" rtl="0" eaLnBrk="0" fontAlgn="base" latinLnBrk="0" hangingPunct="0">
              <a:lnSpc>
                <a:spcPct val="90000"/>
              </a:lnSpc>
              <a:spcBef>
                <a:spcPct val="20000"/>
              </a:spcBef>
              <a:spcAft>
                <a:spcPts val="1200"/>
              </a:spcAft>
              <a:buClr>
                <a:srgbClr val="3568C7"/>
              </a:buClr>
              <a:buSzTx/>
              <a:buFont typeface="Times" charset="0"/>
              <a:buChar char="•"/>
              <a:tabLst/>
              <a:defRPr/>
            </a:pPr>
            <a:r>
              <a:rPr kumimoji="0" lang="en-US" sz="2000" b="0" i="0" u="none" strike="noStrike" kern="0" cap="none" spc="0" normalizeH="0" baseline="0" noProof="0" dirty="0">
                <a:ln>
                  <a:noFill/>
                </a:ln>
                <a:solidFill>
                  <a:srgbClr val="000000"/>
                </a:solidFill>
                <a:effectLst/>
                <a:uLnTx/>
                <a:uFillTx/>
                <a:latin typeface="Lucida Grande"/>
                <a:ea typeface="+mn-ea"/>
                <a:cs typeface="+mn-cs"/>
              </a:rPr>
              <a:t>Fir de </a:t>
            </a:r>
            <a:r>
              <a:rPr kumimoji="0" lang="en-US" sz="2000" b="0" i="0" u="none" strike="noStrike" kern="0" cap="none" spc="0" normalizeH="0" baseline="0" noProof="0" dirty="0" err="1">
                <a:ln>
                  <a:noFill/>
                </a:ln>
                <a:solidFill>
                  <a:srgbClr val="000000"/>
                </a:solidFill>
                <a:effectLst/>
                <a:uLnTx/>
                <a:uFillTx/>
                <a:latin typeface="Lucida Grande"/>
                <a:ea typeface="+mn-ea"/>
                <a:cs typeface="+mn-cs"/>
              </a:rPr>
              <a:t>execu</a:t>
            </a:r>
            <a:r>
              <a:rPr kumimoji="0" lang="ro-RO" sz="2000" b="0" i="0" u="none" strike="noStrike" kern="0" cap="none" spc="0" normalizeH="0" baseline="0" noProof="0" dirty="0">
                <a:ln>
                  <a:noFill/>
                </a:ln>
                <a:solidFill>
                  <a:srgbClr val="000000"/>
                </a:solidFill>
                <a:effectLst/>
                <a:uLnTx/>
                <a:uFillTx/>
                <a:ea typeface="+mn-ea"/>
                <a:cs typeface="+mn-cs"/>
              </a:rPr>
              <a:t>ț</a:t>
            </a:r>
            <a:r>
              <a:rPr kumimoji="0" lang="en-US" sz="2000" b="0" i="0" u="none" strike="noStrike" kern="0" cap="none" spc="0" normalizeH="0" baseline="0" noProof="0" dirty="0" err="1">
                <a:ln>
                  <a:noFill/>
                </a:ln>
                <a:solidFill>
                  <a:srgbClr val="000000"/>
                </a:solidFill>
                <a:effectLst/>
                <a:uLnTx/>
                <a:uFillTx/>
                <a:latin typeface="Lucida Grande"/>
                <a:ea typeface="+mn-ea"/>
                <a:cs typeface="+mn-cs"/>
              </a:rPr>
              <a:t>ie</a:t>
            </a:r>
            <a:r>
              <a:rPr kumimoji="0" lang="en-US" sz="2000" b="0" i="0" u="none" strike="noStrike" kern="0" cap="none" spc="0" normalizeH="0" baseline="0" noProof="0" dirty="0">
                <a:ln>
                  <a:noFill/>
                </a:ln>
                <a:solidFill>
                  <a:srgbClr val="000000"/>
                </a:solidFill>
                <a:effectLst/>
                <a:uLnTx/>
                <a:uFillTx/>
                <a:latin typeface="Lucida Grande"/>
                <a:ea typeface="+mn-ea"/>
                <a:cs typeface="+mn-cs"/>
              </a:rPr>
              <a:t> (thread): </a:t>
            </a:r>
          </a:p>
          <a:p>
            <a:pPr marL="692150" marR="0" lvl="1" indent="-347663" algn="l" defTabSz="914400" rtl="0" eaLnBrk="0" fontAlgn="base" latinLnBrk="0" hangingPunct="0">
              <a:lnSpc>
                <a:spcPct val="90000"/>
              </a:lnSpc>
              <a:spcBef>
                <a:spcPct val="20000"/>
              </a:spcBef>
              <a:spcAft>
                <a:spcPts val="1200"/>
              </a:spcAft>
              <a:buClr>
                <a:srgbClr val="F06157"/>
              </a:buClr>
              <a:buSzTx/>
              <a:buFont typeface="Wingdings" pitchFamily="2" charset="2"/>
              <a:buChar char="w"/>
              <a:tabLst/>
              <a:defRPr/>
            </a:pPr>
            <a:r>
              <a:rPr kumimoji="0" lang="en-US" sz="1800" b="0" i="0" u="none" strike="noStrike" kern="0" cap="none" spc="0" normalizeH="0" baseline="0" noProof="0" dirty="0">
                <a:ln>
                  <a:noFill/>
                </a:ln>
                <a:solidFill>
                  <a:srgbClr val="000000"/>
                </a:solidFill>
                <a:effectLst/>
                <a:uLnTx/>
                <a:uFillTx/>
                <a:latin typeface="Lucida Grande"/>
              </a:rPr>
              <a:t>Flux de control </a:t>
            </a:r>
            <a:r>
              <a:rPr kumimoji="0" lang="en-US" sz="1800" b="0" i="0" u="none" strike="noStrike" kern="0" cap="none" spc="0" normalizeH="0" baseline="0" noProof="0" dirty="0" err="1">
                <a:ln>
                  <a:noFill/>
                </a:ln>
                <a:solidFill>
                  <a:srgbClr val="000000"/>
                </a:solidFill>
                <a:effectLst/>
                <a:uLnTx/>
                <a:uFillTx/>
                <a:latin typeface="Lucida Grande"/>
              </a:rPr>
              <a:t>secven</a:t>
            </a:r>
            <a:r>
              <a:rPr kumimoji="0" lang="ro-RO" sz="1800" b="0" i="0" u="none" strike="noStrike" kern="0" cap="none" spc="0" normalizeH="0" baseline="0" noProof="0" dirty="0">
                <a:ln>
                  <a:noFill/>
                </a:ln>
                <a:solidFill>
                  <a:srgbClr val="000000"/>
                </a:solidFill>
                <a:effectLst/>
                <a:uLnTx/>
                <a:uFillTx/>
              </a:rPr>
              <a:t>ț</a:t>
            </a:r>
            <a:r>
              <a:rPr kumimoji="0" lang="en-US" sz="1800" b="0" i="0" u="none" strike="noStrike" kern="0" cap="none" spc="0" normalizeH="0" baseline="0" noProof="0" dirty="0" err="1">
                <a:ln>
                  <a:noFill/>
                </a:ln>
                <a:solidFill>
                  <a:srgbClr val="000000"/>
                </a:solidFill>
                <a:effectLst/>
                <a:uLnTx/>
                <a:uFillTx/>
                <a:latin typeface="Lucida Grande"/>
              </a:rPr>
              <a:t>ial</a:t>
            </a:r>
            <a:r>
              <a:rPr kumimoji="0" lang="en-US" sz="1800" b="0" i="0" u="none" strike="noStrike" kern="0" cap="none" spc="0" normalizeH="0" baseline="0" noProof="0" dirty="0">
                <a:ln>
                  <a:noFill/>
                </a:ln>
                <a:solidFill>
                  <a:srgbClr val="000000"/>
                </a:solidFill>
                <a:effectLst/>
                <a:uLnTx/>
                <a:uFillTx/>
                <a:latin typeface="Lucida Grande"/>
              </a:rPr>
              <a:t> </a:t>
            </a:r>
            <a:r>
              <a:rPr kumimoji="0" lang="ro-RO" sz="1800" b="0" i="0" u="none" strike="noStrike" kern="0" cap="none" spc="0" normalizeH="0" baseline="0" noProof="0" dirty="0">
                <a:ln>
                  <a:noFill/>
                </a:ln>
                <a:solidFill>
                  <a:srgbClr val="000000"/>
                </a:solidFill>
                <a:effectLst/>
                <a:uLnTx/>
                <a:uFillTx/>
              </a:rPr>
              <a:t>î</a:t>
            </a:r>
            <a:r>
              <a:rPr kumimoji="0" lang="en-US" sz="1800" b="0" i="0" u="none" strike="noStrike" kern="0" cap="none" spc="0" normalizeH="0" baseline="0" noProof="0" dirty="0">
                <a:ln>
                  <a:noFill/>
                </a:ln>
                <a:solidFill>
                  <a:srgbClr val="000000"/>
                </a:solidFill>
                <a:effectLst/>
                <a:uLnTx/>
                <a:uFillTx/>
                <a:latin typeface="Lucida Grande"/>
              </a:rPr>
              <a:t>n </a:t>
            </a:r>
            <a:r>
              <a:rPr kumimoji="0" lang="en-US" sz="1800" b="0" i="0" u="none" strike="noStrike" kern="0" cap="none" spc="0" normalizeH="0" baseline="0" noProof="0" dirty="0" err="1">
                <a:ln>
                  <a:noFill/>
                </a:ln>
                <a:solidFill>
                  <a:srgbClr val="000000"/>
                </a:solidFill>
                <a:effectLst/>
                <a:uLnTx/>
                <a:uFillTx/>
                <a:latin typeface="Lucida Grande"/>
              </a:rPr>
              <a:t>cadrul</a:t>
            </a:r>
            <a:r>
              <a:rPr kumimoji="0" lang="en-US" sz="1800" b="0" i="0" u="none" strike="noStrike" kern="0" cap="none" spc="0" normalizeH="0" baseline="0" noProof="0" dirty="0">
                <a:ln>
                  <a:noFill/>
                </a:ln>
                <a:solidFill>
                  <a:srgbClr val="000000"/>
                </a:solidFill>
                <a:effectLst/>
                <a:uLnTx/>
                <a:uFillTx/>
                <a:latin typeface="Lucida Grande"/>
              </a:rPr>
              <a:t> </a:t>
            </a:r>
            <a:r>
              <a:rPr kumimoji="0" lang="en-US" sz="1800" b="0" i="0" u="none" strike="noStrike" kern="0" cap="none" spc="0" normalizeH="0" baseline="0" noProof="0" dirty="0" err="1">
                <a:ln>
                  <a:noFill/>
                </a:ln>
                <a:solidFill>
                  <a:srgbClr val="000000"/>
                </a:solidFill>
                <a:effectLst/>
                <a:uLnTx/>
                <a:uFillTx/>
                <a:latin typeface="Lucida Grande"/>
              </a:rPr>
              <a:t>unui</a:t>
            </a:r>
            <a:r>
              <a:rPr kumimoji="0" lang="en-US" sz="1800" b="0" i="0" u="none" strike="noStrike" kern="0" cap="none" spc="0" normalizeH="0" baseline="0" noProof="0" dirty="0">
                <a:ln>
                  <a:noFill/>
                </a:ln>
                <a:solidFill>
                  <a:srgbClr val="000000"/>
                </a:solidFill>
                <a:effectLst/>
                <a:uLnTx/>
                <a:uFillTx/>
                <a:latin typeface="Lucida Grande"/>
              </a:rPr>
              <a:t> </a:t>
            </a:r>
            <a:r>
              <a:rPr kumimoji="0" lang="en-US" sz="1800" b="0" i="0" u="none" strike="noStrike" kern="0" cap="none" spc="0" normalizeH="0" baseline="0" noProof="0" dirty="0" err="1">
                <a:ln>
                  <a:noFill/>
                </a:ln>
                <a:solidFill>
                  <a:srgbClr val="000000"/>
                </a:solidFill>
                <a:effectLst/>
                <a:uLnTx/>
                <a:uFillTx/>
                <a:latin typeface="Lucida Grande"/>
              </a:rPr>
              <a:t>proces</a:t>
            </a:r>
            <a:endParaRPr kumimoji="0" lang="en-US" sz="1800" b="0" i="0" u="none" strike="noStrike" kern="0" cap="none" spc="0" normalizeH="0" baseline="0" noProof="0" dirty="0">
              <a:ln>
                <a:noFill/>
              </a:ln>
              <a:solidFill>
                <a:srgbClr val="000000"/>
              </a:solidFill>
              <a:effectLst/>
              <a:uLnTx/>
              <a:uFillTx/>
              <a:latin typeface="Lucida Grande"/>
            </a:endParaRPr>
          </a:p>
          <a:p>
            <a:pPr marL="342900" marR="0" lvl="0" indent="-342900" algn="l" defTabSz="914400" rtl="0" eaLnBrk="0" fontAlgn="base" latinLnBrk="0" hangingPunct="0">
              <a:lnSpc>
                <a:spcPct val="90000"/>
              </a:lnSpc>
              <a:spcBef>
                <a:spcPct val="20000"/>
              </a:spcBef>
              <a:spcAft>
                <a:spcPts val="1200"/>
              </a:spcAft>
              <a:buClr>
                <a:srgbClr val="3568C7"/>
              </a:buClr>
              <a:buSzTx/>
              <a:buFont typeface="Times" charset="0"/>
              <a:buChar char="•"/>
              <a:tabLst/>
              <a:defRPr/>
            </a:pPr>
            <a:r>
              <a:rPr kumimoji="0" lang="en-US" sz="2000" b="0" i="0" u="none" strike="noStrike" kern="0" cap="none" spc="0" normalizeH="0" baseline="0" noProof="0" dirty="0" err="1">
                <a:ln>
                  <a:noFill/>
                </a:ln>
                <a:solidFill>
                  <a:srgbClr val="000000"/>
                </a:solidFill>
                <a:effectLst/>
                <a:uLnTx/>
                <a:uFillTx/>
                <a:latin typeface="Lucida Grande"/>
                <a:ea typeface="+mn-ea"/>
                <a:cs typeface="+mn-cs"/>
              </a:rPr>
              <a:t>Firele</a:t>
            </a:r>
            <a:r>
              <a:rPr kumimoji="0" lang="en-US" sz="2000" b="0" i="0" u="none" strike="noStrike" kern="0" cap="none" spc="0" normalizeH="0" baseline="0" noProof="0" dirty="0">
                <a:ln>
                  <a:noFill/>
                </a:ln>
                <a:solidFill>
                  <a:srgbClr val="000000"/>
                </a:solidFill>
                <a:effectLst/>
                <a:uLnTx/>
                <a:uFillTx/>
                <a:latin typeface="Lucida Grande"/>
                <a:ea typeface="+mn-ea"/>
                <a:cs typeface="+mn-cs"/>
              </a:rPr>
              <a:t> de </a:t>
            </a:r>
            <a:r>
              <a:rPr kumimoji="0" lang="en-US" sz="2000" b="0" i="0" u="none" strike="noStrike" kern="0" cap="none" spc="0" normalizeH="0" baseline="0" noProof="0" dirty="0" err="1">
                <a:ln>
                  <a:noFill/>
                </a:ln>
                <a:solidFill>
                  <a:srgbClr val="000000"/>
                </a:solidFill>
                <a:effectLst/>
                <a:uLnTx/>
                <a:uFillTx/>
                <a:latin typeface="Lucida Grande"/>
                <a:ea typeface="+mn-ea"/>
                <a:cs typeface="+mn-cs"/>
              </a:rPr>
              <a:t>execu</a:t>
            </a:r>
            <a:r>
              <a:rPr kumimoji="0" lang="ro-RO" sz="2000" b="0" i="0" u="none" strike="noStrike" kern="0" cap="none" spc="0" normalizeH="0" baseline="0" noProof="0" dirty="0">
                <a:ln>
                  <a:noFill/>
                </a:ln>
                <a:solidFill>
                  <a:srgbClr val="000000"/>
                </a:solidFill>
                <a:effectLst/>
                <a:uLnTx/>
                <a:uFillTx/>
                <a:ea typeface="+mn-ea"/>
                <a:cs typeface="+mn-cs"/>
              </a:rPr>
              <a:t>ț</a:t>
            </a:r>
            <a:r>
              <a:rPr kumimoji="0" lang="en-US" sz="2000" b="0" i="0" u="none" strike="noStrike" kern="0" cap="none" spc="0" normalizeH="0" baseline="0" noProof="0" dirty="0" err="1">
                <a:ln>
                  <a:noFill/>
                </a:ln>
                <a:solidFill>
                  <a:srgbClr val="000000"/>
                </a:solidFill>
                <a:effectLst/>
                <a:uLnTx/>
                <a:uFillTx/>
                <a:latin typeface="Lucida Grande"/>
                <a:ea typeface="+mn-ea"/>
                <a:cs typeface="+mn-cs"/>
              </a:rPr>
              <a:t>ie</a:t>
            </a:r>
            <a:r>
              <a:rPr kumimoji="0" lang="en-US" sz="2000" b="0" i="0" u="none" strike="noStrike" kern="0" cap="none" spc="0" normalizeH="0" baseline="0" noProof="0" dirty="0">
                <a:ln>
                  <a:noFill/>
                </a:ln>
                <a:solidFill>
                  <a:srgbClr val="000000"/>
                </a:solidFill>
                <a:effectLst/>
                <a:uLnTx/>
                <a:uFillTx/>
                <a:latin typeface="Lucida Grande"/>
                <a:ea typeface="+mn-ea"/>
                <a:cs typeface="+mn-cs"/>
              </a:rPr>
              <a:t> </a:t>
            </a:r>
          </a:p>
          <a:p>
            <a:pPr marL="692150" marR="0" lvl="1" indent="-347663" algn="l" defTabSz="914400" rtl="0" eaLnBrk="0" fontAlgn="base" latinLnBrk="0" hangingPunct="0">
              <a:lnSpc>
                <a:spcPct val="90000"/>
              </a:lnSpc>
              <a:spcBef>
                <a:spcPct val="20000"/>
              </a:spcBef>
              <a:spcAft>
                <a:spcPts val="1200"/>
              </a:spcAft>
              <a:buClr>
                <a:srgbClr val="F06157"/>
              </a:buClr>
              <a:buSzTx/>
              <a:buFont typeface="Wingdings" pitchFamily="2" charset="2"/>
              <a:buChar char="w"/>
              <a:tabLst/>
              <a:defRPr/>
            </a:pPr>
            <a:r>
              <a:rPr kumimoji="0" lang="ro-RO" sz="1800" b="0" i="0" u="none" strike="noStrike" kern="0" cap="none" spc="0" normalizeH="0" baseline="0" noProof="0" dirty="0">
                <a:ln>
                  <a:noFill/>
                </a:ln>
                <a:solidFill>
                  <a:srgbClr val="000000"/>
                </a:solidFill>
                <a:effectLst/>
                <a:uLnTx/>
                <a:uFillTx/>
              </a:rPr>
              <a:t>î</a:t>
            </a:r>
            <a:r>
              <a:rPr kumimoji="0" lang="en-US" sz="1800" b="0" i="0" u="none" strike="noStrike" kern="0" cap="none" spc="0" normalizeH="0" baseline="0" noProof="0" dirty="0" err="1">
                <a:ln>
                  <a:noFill/>
                </a:ln>
                <a:solidFill>
                  <a:srgbClr val="000000"/>
                </a:solidFill>
                <a:effectLst/>
                <a:uLnTx/>
                <a:uFillTx/>
                <a:latin typeface="Lucida Grande"/>
              </a:rPr>
              <a:t>mpart</a:t>
            </a:r>
            <a:r>
              <a:rPr kumimoji="0" lang="en-US" sz="1800" b="0" i="0" u="none" strike="noStrike" kern="0" cap="none" spc="0" normalizeH="0" baseline="0" noProof="0" dirty="0">
                <a:ln>
                  <a:noFill/>
                </a:ln>
                <a:solidFill>
                  <a:srgbClr val="000000"/>
                </a:solidFill>
                <a:effectLst/>
                <a:uLnTx/>
                <a:uFillTx/>
                <a:latin typeface="Lucida Grande"/>
              </a:rPr>
              <a:t> </a:t>
            </a:r>
            <a:r>
              <a:rPr kumimoji="0" lang="en-US" sz="1800" b="0" i="0" u="none" strike="noStrike" kern="0" cap="none" spc="0" normalizeH="0" baseline="0" noProof="0" dirty="0" err="1">
                <a:ln>
                  <a:noFill/>
                </a:ln>
                <a:solidFill>
                  <a:srgbClr val="000000"/>
                </a:solidFill>
                <a:effectLst/>
                <a:uLnTx/>
                <a:uFillTx/>
                <a:latin typeface="Lucida Grande"/>
              </a:rPr>
              <a:t>acela</a:t>
            </a:r>
            <a:r>
              <a:rPr kumimoji="0" lang="ro-RO" sz="1800" b="0" i="0" u="none" strike="noStrike" kern="0" cap="none" spc="0" normalizeH="0" baseline="0" noProof="0" dirty="0">
                <a:ln>
                  <a:noFill/>
                </a:ln>
                <a:solidFill>
                  <a:srgbClr val="000000"/>
                </a:solidFill>
                <a:effectLst/>
                <a:uLnTx/>
                <a:uFillTx/>
              </a:rPr>
              <a:t>ș</a:t>
            </a:r>
            <a:r>
              <a:rPr kumimoji="0" lang="en-US" sz="1800" b="0" i="0" u="none" strike="noStrike" kern="0" cap="none" spc="0" normalizeH="0" baseline="0" noProof="0" dirty="0">
                <a:ln>
                  <a:noFill/>
                </a:ln>
                <a:solidFill>
                  <a:srgbClr val="000000"/>
                </a:solidFill>
                <a:effectLst/>
                <a:uLnTx/>
                <a:uFillTx/>
                <a:latin typeface="Lucida Grande"/>
              </a:rPr>
              <a:t>i spa</a:t>
            </a:r>
            <a:r>
              <a:rPr kumimoji="0" lang="ro-RO" sz="1800" b="0" i="0" u="none" strike="noStrike" kern="0" cap="none" spc="0" normalizeH="0" baseline="0" noProof="0" dirty="0">
                <a:ln>
                  <a:noFill/>
                </a:ln>
                <a:solidFill>
                  <a:srgbClr val="000000"/>
                </a:solidFill>
                <a:effectLst/>
                <a:uLnTx/>
                <a:uFillTx/>
              </a:rPr>
              <a:t>ț</a:t>
            </a:r>
            <a:r>
              <a:rPr kumimoji="0" lang="en-US" sz="1800" b="0" i="0" u="none" strike="noStrike" kern="0" cap="none" spc="0" normalizeH="0" baseline="0" noProof="0" dirty="0" err="1">
                <a:ln>
                  <a:noFill/>
                </a:ln>
                <a:solidFill>
                  <a:srgbClr val="000000"/>
                </a:solidFill>
                <a:effectLst/>
                <a:uLnTx/>
                <a:uFillTx/>
                <a:latin typeface="Lucida Grande"/>
              </a:rPr>
              <a:t>iu</a:t>
            </a:r>
            <a:r>
              <a:rPr kumimoji="0" lang="en-US" sz="1800" b="0" i="0" u="none" strike="noStrike" kern="0" cap="none" spc="0" normalizeH="0" baseline="0" noProof="0" dirty="0">
                <a:ln>
                  <a:noFill/>
                </a:ln>
                <a:solidFill>
                  <a:srgbClr val="000000"/>
                </a:solidFill>
                <a:effectLst/>
                <a:uLnTx/>
                <a:uFillTx/>
                <a:latin typeface="Lucida Grande"/>
              </a:rPr>
              <a:t> de </a:t>
            </a:r>
            <a:r>
              <a:rPr kumimoji="0" lang="en-US" sz="1800" b="0" i="0" u="none" strike="noStrike" kern="0" cap="none" spc="0" normalizeH="0" baseline="0" noProof="0" dirty="0" err="1">
                <a:ln>
                  <a:noFill/>
                </a:ln>
                <a:solidFill>
                  <a:srgbClr val="000000"/>
                </a:solidFill>
                <a:effectLst/>
                <a:uLnTx/>
                <a:uFillTx/>
                <a:latin typeface="Lucida Grande"/>
              </a:rPr>
              <a:t>adrese</a:t>
            </a:r>
            <a:r>
              <a:rPr kumimoji="0" lang="en-US" sz="1800" b="0" i="0" u="none" strike="noStrike" kern="0" cap="none" spc="0" normalizeH="0" baseline="0" noProof="0" dirty="0">
                <a:ln>
                  <a:noFill/>
                </a:ln>
                <a:solidFill>
                  <a:srgbClr val="000000"/>
                </a:solidFill>
                <a:effectLst/>
                <a:uLnTx/>
                <a:uFillTx/>
                <a:latin typeface="Lucida Grande"/>
              </a:rPr>
              <a:t>; </a:t>
            </a:r>
          </a:p>
          <a:p>
            <a:pPr marL="692150" marR="0" lvl="1" indent="-347663" algn="l" defTabSz="914400" rtl="0" eaLnBrk="0" fontAlgn="base" latinLnBrk="0" hangingPunct="0">
              <a:lnSpc>
                <a:spcPct val="90000"/>
              </a:lnSpc>
              <a:spcBef>
                <a:spcPct val="20000"/>
              </a:spcBef>
              <a:spcAft>
                <a:spcPts val="1200"/>
              </a:spcAft>
              <a:buClr>
                <a:srgbClr val="F06157"/>
              </a:buClr>
              <a:buSzTx/>
              <a:buFont typeface="Wingdings" pitchFamily="2" charset="2"/>
              <a:buChar char="w"/>
              <a:tabLst/>
              <a:defRPr/>
            </a:pPr>
            <a:r>
              <a:rPr kumimoji="0" lang="en-US" sz="1800" b="0" i="0" u="none" strike="noStrike" kern="0" cap="none" spc="0" normalizeH="0" baseline="0" noProof="0" dirty="0">
                <a:ln>
                  <a:noFill/>
                </a:ln>
                <a:solidFill>
                  <a:srgbClr val="000000"/>
                </a:solidFill>
                <a:effectLst/>
                <a:uLnTx/>
                <a:uFillTx/>
                <a:latin typeface="Lucida Grande"/>
              </a:rPr>
              <a:t>au </a:t>
            </a:r>
            <a:r>
              <a:rPr kumimoji="0" lang="ro-RO" sz="1800" b="0" i="0" u="none" strike="noStrike" kern="0" cap="none" spc="0" normalizeH="0" baseline="0" noProof="0" dirty="0">
                <a:ln>
                  <a:noFill/>
                </a:ln>
                <a:solidFill>
                  <a:srgbClr val="000000"/>
                </a:solidFill>
                <a:effectLst/>
                <a:uLnTx/>
                <a:uFillTx/>
              </a:rPr>
              <a:t>î</a:t>
            </a:r>
            <a:r>
              <a:rPr kumimoji="0" lang="en-US" sz="1800" b="0" i="0" u="none" strike="noStrike" kern="0" cap="none" spc="0" normalizeH="0" baseline="0" noProof="0" dirty="0">
                <a:ln>
                  <a:noFill/>
                </a:ln>
                <a:solidFill>
                  <a:srgbClr val="000000"/>
                </a:solidFill>
                <a:effectLst/>
                <a:uLnTx/>
                <a:uFillTx/>
                <a:latin typeface="Lucida Grande"/>
              </a:rPr>
              <a:t>n </a:t>
            </a:r>
            <a:r>
              <a:rPr kumimoji="0" lang="en-US" sz="1800" b="0" i="0" u="none" strike="noStrike" kern="0" cap="none" spc="0" normalizeH="0" baseline="0" noProof="0" dirty="0" err="1">
                <a:ln>
                  <a:noFill/>
                </a:ln>
                <a:solidFill>
                  <a:srgbClr val="000000"/>
                </a:solidFill>
                <a:effectLst/>
                <a:uLnTx/>
                <a:uFillTx/>
                <a:latin typeface="Lucida Grande"/>
              </a:rPr>
              <a:t>comun</a:t>
            </a:r>
            <a:r>
              <a:rPr kumimoji="0" lang="en-US" sz="1800" b="0" i="0" u="none" strike="noStrike" kern="0" cap="none" spc="0" normalizeH="0" baseline="0" noProof="0" dirty="0">
                <a:ln>
                  <a:noFill/>
                </a:ln>
                <a:solidFill>
                  <a:srgbClr val="000000"/>
                </a:solidFill>
                <a:effectLst/>
                <a:uLnTx/>
                <a:uFillTx/>
                <a:latin typeface="Lucida Grande"/>
              </a:rPr>
              <a:t>: </a:t>
            </a:r>
            <a:r>
              <a:rPr kumimoji="0" lang="en-US" sz="1800" b="0" i="0" u="none" strike="noStrike" kern="0" cap="none" spc="0" normalizeH="0" baseline="0" noProof="0" dirty="0" err="1">
                <a:ln>
                  <a:noFill/>
                </a:ln>
                <a:solidFill>
                  <a:srgbClr val="000000"/>
                </a:solidFill>
                <a:effectLst/>
                <a:uLnTx/>
                <a:uFillTx/>
                <a:latin typeface="Lucida Grande"/>
              </a:rPr>
              <a:t>zonele</a:t>
            </a:r>
            <a:r>
              <a:rPr kumimoji="0" lang="en-US" sz="1800" b="0" i="0" u="none" strike="noStrike" kern="0" cap="none" spc="0" normalizeH="0" baseline="0" noProof="0" dirty="0">
                <a:ln>
                  <a:noFill/>
                </a:ln>
                <a:solidFill>
                  <a:srgbClr val="000000"/>
                </a:solidFill>
                <a:effectLst/>
                <a:uLnTx/>
                <a:uFillTx/>
                <a:latin typeface="Lucida Grande"/>
              </a:rPr>
              <a:t> de cod </a:t>
            </a:r>
            <a:r>
              <a:rPr kumimoji="0" lang="ro-RO" sz="1800" b="0" i="0" u="none" strike="noStrike" kern="0" cap="none" spc="0" normalizeH="0" baseline="0" noProof="0" dirty="0">
                <a:ln>
                  <a:noFill/>
                </a:ln>
                <a:solidFill>
                  <a:srgbClr val="000000"/>
                </a:solidFill>
                <a:effectLst/>
                <a:uLnTx/>
                <a:uFillTx/>
              </a:rPr>
              <a:t>ș</a:t>
            </a:r>
            <a:r>
              <a:rPr kumimoji="0" lang="en-US" sz="1800" b="0" i="0" u="none" strike="noStrike" kern="0" cap="none" spc="0" normalizeH="0" baseline="0" noProof="0" dirty="0">
                <a:ln>
                  <a:noFill/>
                </a:ln>
                <a:solidFill>
                  <a:srgbClr val="000000"/>
                </a:solidFill>
                <a:effectLst/>
                <a:uLnTx/>
                <a:uFillTx/>
                <a:latin typeface="Lucida Grande"/>
              </a:rPr>
              <a:t>i date din </a:t>
            </a:r>
            <a:r>
              <a:rPr kumimoji="0" lang="en-US" sz="1800" b="0" i="0" u="none" strike="noStrike" kern="0" cap="none" spc="0" normalizeH="0" baseline="0" noProof="0" dirty="0" err="1">
                <a:ln>
                  <a:noFill/>
                </a:ln>
                <a:solidFill>
                  <a:srgbClr val="000000"/>
                </a:solidFill>
                <a:effectLst/>
                <a:uLnTx/>
                <a:uFillTx/>
                <a:latin typeface="Lucida Grande"/>
              </a:rPr>
              <a:t>memorie</a:t>
            </a:r>
            <a:r>
              <a:rPr kumimoji="0" lang="en-US" sz="1800" b="0" i="0" u="none" strike="noStrike" kern="0" cap="none" spc="0" normalizeH="0" baseline="0" noProof="0" dirty="0">
                <a:ln>
                  <a:noFill/>
                </a:ln>
                <a:solidFill>
                  <a:srgbClr val="000000"/>
                </a:solidFill>
                <a:effectLst/>
                <a:uLnTx/>
                <a:uFillTx/>
                <a:latin typeface="Lucida Grande"/>
              </a:rPr>
              <a:t>, </a:t>
            </a:r>
            <a:r>
              <a:rPr kumimoji="0" lang="en-US" sz="1800" b="0" i="0" u="none" strike="noStrike" kern="0" cap="none" spc="0" normalizeH="0" baseline="0" noProof="0" dirty="0" err="1">
                <a:ln>
                  <a:noFill/>
                </a:ln>
                <a:solidFill>
                  <a:srgbClr val="000000"/>
                </a:solidFill>
                <a:effectLst/>
                <a:uLnTx/>
                <a:uFillTx/>
                <a:latin typeface="Lucida Grande"/>
              </a:rPr>
              <a:t>resursele</a:t>
            </a:r>
            <a:r>
              <a:rPr kumimoji="0" lang="en-US" sz="1800" b="0" i="0" u="none" strike="noStrike" kern="0" cap="none" spc="0" normalizeH="0" baseline="0" noProof="0" dirty="0">
                <a:ln>
                  <a:noFill/>
                </a:ln>
                <a:solidFill>
                  <a:srgbClr val="000000"/>
                </a:solidFill>
                <a:effectLst/>
                <a:uLnTx/>
                <a:uFillTx/>
                <a:latin typeface="Lucida Grande"/>
              </a:rPr>
              <a:t> </a:t>
            </a:r>
            <a:r>
              <a:rPr kumimoji="0" lang="en-US" sz="1800" b="0" i="0" u="none" strike="noStrike" kern="0" cap="none" spc="0" normalizeH="0" baseline="0" noProof="0" dirty="0" err="1">
                <a:ln>
                  <a:noFill/>
                </a:ln>
                <a:solidFill>
                  <a:srgbClr val="000000"/>
                </a:solidFill>
                <a:effectLst/>
                <a:uLnTx/>
                <a:uFillTx/>
                <a:latin typeface="Lucida Grande"/>
              </a:rPr>
              <a:t>procesului</a:t>
            </a:r>
            <a:endParaRPr kumimoji="0" lang="en-US" sz="1800" b="0" i="0" u="none" strike="noStrike" kern="0" cap="none" spc="0" normalizeH="0" baseline="0" noProof="0" dirty="0">
              <a:ln>
                <a:noFill/>
              </a:ln>
              <a:solidFill>
                <a:srgbClr val="000000"/>
              </a:solidFill>
              <a:effectLst/>
              <a:uLnTx/>
              <a:uFillTx/>
              <a:latin typeface="Lucida Grande"/>
            </a:endParaRPr>
          </a:p>
          <a:p>
            <a:pPr marL="692150" marR="0" lvl="1" indent="-347663" algn="l" defTabSz="914400" rtl="0" eaLnBrk="0" fontAlgn="base" latinLnBrk="0" hangingPunct="0">
              <a:lnSpc>
                <a:spcPct val="90000"/>
              </a:lnSpc>
              <a:spcBef>
                <a:spcPct val="20000"/>
              </a:spcBef>
              <a:spcAft>
                <a:spcPts val="1200"/>
              </a:spcAft>
              <a:buClr>
                <a:srgbClr val="F06157"/>
              </a:buClr>
              <a:buSzTx/>
              <a:buFont typeface="Wingdings" pitchFamily="2" charset="2"/>
              <a:buChar char="w"/>
              <a:tabLst/>
              <a:defRPr/>
            </a:pPr>
            <a:r>
              <a:rPr kumimoji="0" lang="en-US" sz="1800" b="0" i="0" u="none" strike="noStrike" kern="0" cap="none" spc="0" normalizeH="0" baseline="0" noProof="0" dirty="0">
                <a:ln>
                  <a:noFill/>
                </a:ln>
                <a:solidFill>
                  <a:srgbClr val="000000"/>
                </a:solidFill>
                <a:effectLst/>
                <a:uLnTx/>
                <a:uFillTx/>
                <a:latin typeface="Lucida Grande"/>
              </a:rPr>
              <a:t>zona de </a:t>
            </a:r>
            <a:r>
              <a:rPr kumimoji="0" lang="en-US" sz="1800" b="0" i="0" u="none" strike="noStrike" kern="0" cap="none" spc="0" normalizeH="0" baseline="0" noProof="0" dirty="0" err="1">
                <a:ln>
                  <a:noFill/>
                </a:ln>
                <a:solidFill>
                  <a:srgbClr val="000000"/>
                </a:solidFill>
                <a:effectLst/>
                <a:uLnTx/>
                <a:uFillTx/>
                <a:latin typeface="Lucida Grande"/>
              </a:rPr>
              <a:t>stiv</a:t>
            </a:r>
            <a:r>
              <a:rPr kumimoji="0" lang="ro-RO" sz="1800" b="0" i="0" u="none" strike="noStrike" kern="0" cap="none" spc="0" normalizeH="0" baseline="0" noProof="0" dirty="0">
                <a:ln>
                  <a:noFill/>
                </a:ln>
                <a:solidFill>
                  <a:srgbClr val="000000"/>
                </a:solidFill>
                <a:effectLst/>
                <a:uLnTx/>
                <a:uFillTx/>
              </a:rPr>
              <a:t>ă</a:t>
            </a:r>
            <a:r>
              <a:rPr kumimoji="0" lang="en-US" sz="1800" b="0" i="0" u="none" strike="noStrike" kern="0" cap="none" spc="0" normalizeH="0" baseline="0" noProof="0" dirty="0">
                <a:ln>
                  <a:noFill/>
                </a:ln>
                <a:solidFill>
                  <a:srgbClr val="000000"/>
                </a:solidFill>
                <a:effectLst/>
                <a:uLnTx/>
                <a:uFillTx/>
                <a:latin typeface="Lucida Grande"/>
              </a:rPr>
              <a:t> – </a:t>
            </a:r>
            <a:r>
              <a:rPr kumimoji="0" lang="en-US" sz="1800" b="0" i="0" u="none" strike="noStrike" kern="0" cap="none" spc="0" normalizeH="0" baseline="0" noProof="0" dirty="0" err="1">
                <a:ln>
                  <a:noFill/>
                </a:ln>
                <a:solidFill>
                  <a:srgbClr val="000000"/>
                </a:solidFill>
                <a:effectLst/>
                <a:uLnTx/>
                <a:uFillTx/>
                <a:latin typeface="Lucida Grande"/>
              </a:rPr>
              <a:t>reprezint</a:t>
            </a:r>
            <a:r>
              <a:rPr kumimoji="0" lang="ro-RO" sz="1800" b="0" i="0" u="none" strike="noStrike" kern="0" cap="none" spc="0" normalizeH="0" baseline="0" noProof="0" dirty="0">
                <a:ln>
                  <a:noFill/>
                </a:ln>
                <a:solidFill>
                  <a:srgbClr val="000000"/>
                </a:solidFill>
                <a:effectLst/>
                <a:uLnTx/>
                <a:uFillTx/>
              </a:rPr>
              <a:t>ă</a:t>
            </a:r>
            <a:r>
              <a:rPr kumimoji="0" lang="en-US" sz="1800" b="0" i="0" u="none" strike="noStrike" kern="0" cap="none" spc="0" normalizeH="0" baseline="0" noProof="0" dirty="0">
                <a:ln>
                  <a:noFill/>
                </a:ln>
                <a:solidFill>
                  <a:srgbClr val="000000"/>
                </a:solidFill>
                <a:effectLst/>
                <a:uLnTx/>
                <a:uFillTx/>
                <a:latin typeface="Lucida Grande"/>
              </a:rPr>
              <a:t> </a:t>
            </a:r>
            <a:r>
              <a:rPr kumimoji="0" lang="en-US" sz="1800" b="0" i="0" u="none" strike="noStrike" kern="0" cap="none" spc="0" normalizeH="0" baseline="0" noProof="0" dirty="0" err="1">
                <a:ln>
                  <a:noFill/>
                </a:ln>
                <a:solidFill>
                  <a:srgbClr val="000000"/>
                </a:solidFill>
                <a:effectLst/>
                <a:uLnTx/>
                <a:uFillTx/>
                <a:latin typeface="Lucida Grande"/>
              </a:rPr>
              <a:t>starea</a:t>
            </a:r>
            <a:r>
              <a:rPr kumimoji="0" lang="en-US" sz="1800" b="0" i="0" u="none" strike="noStrike" kern="0" cap="none" spc="0" normalizeH="0" baseline="0" noProof="0" dirty="0">
                <a:ln>
                  <a:noFill/>
                </a:ln>
                <a:solidFill>
                  <a:srgbClr val="000000"/>
                </a:solidFill>
                <a:effectLst/>
                <a:uLnTx/>
                <a:uFillTx/>
                <a:latin typeface="Lucida Grande"/>
              </a:rPr>
              <a:t> </a:t>
            </a:r>
            <a:r>
              <a:rPr kumimoji="0" lang="en-US" sz="1800" b="0" i="0" u="none" strike="noStrike" kern="0" cap="none" spc="0" normalizeH="0" baseline="0" noProof="0" dirty="0" err="1">
                <a:ln>
                  <a:noFill/>
                </a:ln>
                <a:solidFill>
                  <a:srgbClr val="000000"/>
                </a:solidFill>
                <a:effectLst/>
                <a:uLnTx/>
                <a:uFillTx/>
                <a:latin typeface="Lucida Grande"/>
              </a:rPr>
              <a:t>curent</a:t>
            </a:r>
            <a:r>
              <a:rPr kumimoji="0" lang="ro-RO" sz="1800" b="0" i="0" u="none" strike="noStrike" kern="0" cap="none" spc="0" normalizeH="0" baseline="0" noProof="0" dirty="0">
                <a:ln>
                  <a:noFill/>
                </a:ln>
                <a:solidFill>
                  <a:srgbClr val="000000"/>
                </a:solidFill>
                <a:effectLst/>
                <a:uLnTx/>
                <a:uFillTx/>
              </a:rPr>
              <a:t>ă</a:t>
            </a:r>
            <a:r>
              <a:rPr kumimoji="0" lang="en-US" sz="1800" b="0" i="0" u="none" strike="noStrike" kern="0" cap="none" spc="0" normalizeH="0" baseline="0" noProof="0" dirty="0">
                <a:ln>
                  <a:noFill/>
                </a:ln>
                <a:solidFill>
                  <a:srgbClr val="000000"/>
                </a:solidFill>
                <a:effectLst/>
                <a:uLnTx/>
                <a:uFillTx/>
                <a:latin typeface="Lucida Grande"/>
              </a:rPr>
              <a:t> a thread-</a:t>
            </a:r>
            <a:r>
              <a:rPr kumimoji="0" lang="en-US" sz="1800" b="0" i="0" u="none" strike="noStrike" kern="0" cap="none" spc="0" normalizeH="0" baseline="0" noProof="0" dirty="0" err="1">
                <a:ln>
                  <a:noFill/>
                </a:ln>
                <a:solidFill>
                  <a:srgbClr val="000000"/>
                </a:solidFill>
                <a:effectLst/>
                <a:uLnTx/>
                <a:uFillTx/>
                <a:latin typeface="Lucida Grande"/>
              </a:rPr>
              <a:t>ului</a:t>
            </a:r>
            <a:r>
              <a:rPr kumimoji="0" lang="en-US" sz="1800" b="0" i="0" u="none" strike="noStrike" kern="0" cap="none" spc="0" normalizeH="0" baseline="0" noProof="0" dirty="0">
                <a:ln>
                  <a:noFill/>
                </a:ln>
                <a:solidFill>
                  <a:srgbClr val="000000"/>
                </a:solidFill>
                <a:effectLst/>
                <a:uLnTx/>
                <a:uFillTx/>
                <a:latin typeface="Lucida Grande"/>
              </a:rPr>
              <a:t> </a:t>
            </a:r>
            <a:r>
              <a:rPr kumimoji="0" lang="ro-RO" sz="1800" b="0" i="0" u="none" strike="noStrike" kern="0" cap="none" spc="0" normalizeH="0" baseline="0" noProof="0" dirty="0">
                <a:ln>
                  <a:noFill/>
                </a:ln>
                <a:solidFill>
                  <a:srgbClr val="000000"/>
                </a:solidFill>
                <a:effectLst/>
                <a:uLnTx/>
                <a:uFillTx/>
              </a:rPr>
              <a:t>ș</a:t>
            </a:r>
            <a:r>
              <a:rPr kumimoji="0" lang="en-US" sz="1800" b="0" i="0" u="none" strike="noStrike" kern="0" cap="none" spc="0" normalizeH="0" baseline="0" noProof="0" dirty="0">
                <a:ln>
                  <a:noFill/>
                </a:ln>
                <a:solidFill>
                  <a:srgbClr val="000000"/>
                </a:solidFill>
                <a:effectLst/>
                <a:uLnTx/>
                <a:uFillTx/>
                <a:latin typeface="Lucida Grande"/>
              </a:rPr>
              <a:t>i </a:t>
            </a:r>
            <a:r>
              <a:rPr kumimoji="0" lang="en-US" sz="1800" b="0" i="0" u="none" strike="noStrike" kern="0" cap="none" spc="0" normalizeH="0" baseline="0" noProof="0" dirty="0" err="1">
                <a:ln>
                  <a:noFill/>
                </a:ln>
                <a:solidFill>
                  <a:srgbClr val="000000"/>
                </a:solidFill>
                <a:effectLst/>
                <a:uLnTx/>
                <a:uFillTx/>
                <a:latin typeface="Lucida Grande"/>
              </a:rPr>
              <a:t>este</a:t>
            </a:r>
            <a:r>
              <a:rPr kumimoji="0" lang="en-US" sz="1800" b="0" i="0" u="none" strike="noStrike" kern="0" cap="none" spc="0" normalizeH="0" baseline="0" noProof="0" dirty="0">
                <a:ln>
                  <a:noFill/>
                </a:ln>
                <a:solidFill>
                  <a:srgbClr val="000000"/>
                </a:solidFill>
                <a:effectLst/>
                <a:uLnTx/>
                <a:uFillTx/>
                <a:latin typeface="Lucida Grande"/>
              </a:rPr>
              <a:t> </a:t>
            </a:r>
            <a:r>
              <a:rPr kumimoji="0" lang="en-US" sz="1800" b="0" i="0" u="none" strike="noStrike" kern="0" cap="none" spc="0" normalizeH="0" baseline="0" noProof="0" dirty="0" err="1">
                <a:ln>
                  <a:noFill/>
                </a:ln>
                <a:solidFill>
                  <a:srgbClr val="000000"/>
                </a:solidFill>
                <a:effectLst/>
                <a:uLnTx/>
                <a:uFillTx/>
                <a:latin typeface="Lucida Grande"/>
              </a:rPr>
              <a:t>proprie</a:t>
            </a:r>
            <a:r>
              <a:rPr kumimoji="0" lang="en-US" sz="1800" b="0" i="0" u="none" strike="noStrike" kern="0" cap="none" spc="0" normalizeH="0" baseline="0" noProof="0" dirty="0">
                <a:ln>
                  <a:noFill/>
                </a:ln>
                <a:solidFill>
                  <a:srgbClr val="000000"/>
                </a:solidFill>
                <a:effectLst/>
                <a:uLnTx/>
                <a:uFillTx/>
                <a:latin typeface="Lucida Grande"/>
              </a:rPr>
              <a:t> thread-</a:t>
            </a:r>
            <a:r>
              <a:rPr kumimoji="0" lang="en-US" sz="1800" b="0" i="0" u="none" strike="noStrike" kern="0" cap="none" spc="0" normalizeH="0" baseline="0" noProof="0" dirty="0" err="1">
                <a:ln>
                  <a:noFill/>
                </a:ln>
                <a:solidFill>
                  <a:srgbClr val="000000"/>
                </a:solidFill>
                <a:effectLst/>
                <a:uLnTx/>
                <a:uFillTx/>
                <a:latin typeface="Lucida Grande"/>
              </a:rPr>
              <a:t>ului</a:t>
            </a:r>
            <a:endParaRPr kumimoji="0" lang="en-US" sz="1800" b="0" i="0" u="none" strike="noStrike" kern="0" cap="none" spc="0" normalizeH="0" baseline="0" noProof="0" dirty="0">
              <a:ln>
                <a:noFill/>
              </a:ln>
              <a:solidFill>
                <a:srgbClr val="000000"/>
              </a:solidFill>
              <a:effectLst/>
              <a:uLnTx/>
              <a:uFillTx/>
              <a:latin typeface="Lucida Grande"/>
            </a:endParaRPr>
          </a:p>
        </p:txBody>
      </p:sp>
      <p:sp>
        <p:nvSpPr>
          <p:cNvPr id="19" name="Rectangle 5">
            <a:extLst>
              <a:ext uri="{FF2B5EF4-FFF2-40B4-BE49-F238E27FC236}">
                <a16:creationId xmlns:a16="http://schemas.microsoft.com/office/drawing/2014/main" id="{DBAC07BC-50BB-4893-9C39-C0179F632B3A}"/>
              </a:ext>
            </a:extLst>
          </p:cNvPr>
          <p:cNvSpPr>
            <a:spLocks noChangeArrowheads="1"/>
          </p:cNvSpPr>
          <p:nvPr/>
        </p:nvSpPr>
        <p:spPr bwMode="auto">
          <a:xfrm>
            <a:off x="4791075" y="1860159"/>
            <a:ext cx="4038600" cy="4267200"/>
          </a:xfrm>
          <a:prstGeom prst="rect">
            <a:avLst/>
          </a:prstGeom>
          <a:gradFill rotWithShape="1">
            <a:gsLst>
              <a:gs pos="0">
                <a:srgbClr val="3568C7">
                  <a:tint val="50000"/>
                  <a:satMod val="300000"/>
                </a:srgbClr>
              </a:gs>
              <a:gs pos="35000">
                <a:srgbClr val="3568C7">
                  <a:tint val="37000"/>
                  <a:satMod val="300000"/>
                </a:srgbClr>
              </a:gs>
              <a:gs pos="100000">
                <a:srgbClr val="3568C7">
                  <a:tint val="15000"/>
                  <a:satMod val="350000"/>
                </a:srgbClr>
              </a:gs>
            </a:gsLst>
            <a:lin ang="16200000" scaled="1"/>
          </a:gradFill>
          <a:ln w="9525" cap="flat" cmpd="sng" algn="ctr">
            <a:solidFill>
              <a:srgbClr val="3568C7">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Lucida Grande"/>
              <a:ea typeface="+mn-ea"/>
              <a:cs typeface="+mn-cs"/>
            </a:endParaRPr>
          </a:p>
        </p:txBody>
      </p:sp>
      <p:sp>
        <p:nvSpPr>
          <p:cNvPr id="20" name="Rectangle 6">
            <a:extLst>
              <a:ext uri="{FF2B5EF4-FFF2-40B4-BE49-F238E27FC236}">
                <a16:creationId xmlns:a16="http://schemas.microsoft.com/office/drawing/2014/main" id="{F29C631B-3175-4E99-844D-2ECBED85CC1A}"/>
              </a:ext>
            </a:extLst>
          </p:cNvPr>
          <p:cNvSpPr>
            <a:spLocks noChangeArrowheads="1"/>
          </p:cNvSpPr>
          <p:nvPr/>
        </p:nvSpPr>
        <p:spPr bwMode="auto">
          <a:xfrm>
            <a:off x="6010275" y="1936359"/>
            <a:ext cx="1447800" cy="685800"/>
          </a:xfrm>
          <a:prstGeom prst="rect">
            <a:avLst/>
          </a:prstGeom>
          <a:gradFill rotWithShape="1">
            <a:gsLst>
              <a:gs pos="0">
                <a:srgbClr val="D9574E">
                  <a:shade val="51000"/>
                  <a:satMod val="130000"/>
                </a:srgbClr>
              </a:gs>
              <a:gs pos="80000">
                <a:srgbClr val="D9574E">
                  <a:shade val="93000"/>
                  <a:satMod val="130000"/>
                </a:srgbClr>
              </a:gs>
              <a:gs pos="100000">
                <a:srgbClr val="D9574E">
                  <a:shade val="94000"/>
                  <a:satMod val="135000"/>
                </a:srgbClr>
              </a:gs>
            </a:gsLst>
            <a:lin ang="16200000" scaled="0"/>
          </a:gradFill>
          <a:ln>
            <a:noFill/>
            <a:headEnd/>
            <a:tailEnd/>
          </a:ln>
          <a:effectLst>
            <a:outerShdw blurRad="50800" dist="38100" algn="l" rotWithShape="0">
              <a:prstClr val="black">
                <a:alpha val="40000"/>
              </a:prst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Process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Control Block</a:t>
            </a:r>
          </a:p>
        </p:txBody>
      </p:sp>
      <p:sp>
        <p:nvSpPr>
          <p:cNvPr id="21" name="Rectangle 7">
            <a:extLst>
              <a:ext uri="{FF2B5EF4-FFF2-40B4-BE49-F238E27FC236}">
                <a16:creationId xmlns:a16="http://schemas.microsoft.com/office/drawing/2014/main" id="{1277C131-17E4-4ACE-8F5C-633A11404750}"/>
              </a:ext>
            </a:extLst>
          </p:cNvPr>
          <p:cNvSpPr>
            <a:spLocks noChangeArrowheads="1"/>
          </p:cNvSpPr>
          <p:nvPr/>
        </p:nvSpPr>
        <p:spPr bwMode="auto">
          <a:xfrm>
            <a:off x="5248275" y="2796536"/>
            <a:ext cx="1066800" cy="381000"/>
          </a:xfrm>
          <a:prstGeom prst="rect">
            <a:avLst/>
          </a:prstGeom>
          <a:gradFill rotWithShape="1">
            <a:gsLst>
              <a:gs pos="0">
                <a:srgbClr val="D9574E">
                  <a:shade val="51000"/>
                  <a:satMod val="130000"/>
                </a:srgbClr>
              </a:gs>
              <a:gs pos="80000">
                <a:srgbClr val="D9574E">
                  <a:shade val="93000"/>
                  <a:satMod val="130000"/>
                </a:srgbClr>
              </a:gs>
              <a:gs pos="100000">
                <a:srgbClr val="D9574E">
                  <a:shade val="94000"/>
                  <a:satMod val="135000"/>
                </a:srgbClr>
              </a:gs>
            </a:gsLst>
            <a:lin ang="16200000" scaled="0"/>
          </a:gradFill>
          <a:ln>
            <a:noFill/>
            <a:headEnd/>
            <a:tailEnd/>
          </a:ln>
          <a:effectLst>
            <a:outerShdw blurRad="50800" dist="38100" algn="l" rotWithShape="0">
              <a:prstClr val="black">
                <a:alpha val="40000"/>
              </a:prst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Cod</a:t>
            </a:r>
            <a:r>
              <a:rPr kumimoji="0" lang="ro-RO" sz="1600" b="1" i="0" u="none" strike="noStrike" kern="0" cap="none" spc="0" normalizeH="0" baseline="0" noProof="0" dirty="0">
                <a:ln>
                  <a:noFill/>
                </a:ln>
                <a:solidFill>
                  <a:srgbClr val="B3D1F0"/>
                </a:solidFill>
                <a:effectLst/>
                <a:uLnTx/>
                <a:uFillTx/>
                <a:ea typeface="+mn-ea"/>
                <a:cs typeface="+mn-cs"/>
              </a:rPr>
              <a:t>e</a:t>
            </a:r>
            <a:endParaRPr kumimoji="0" lang="en-US" sz="1600" b="1" i="0" u="none" strike="noStrike" kern="0" cap="none" spc="0" normalizeH="0" baseline="0" noProof="0" dirty="0">
              <a:ln>
                <a:noFill/>
              </a:ln>
              <a:solidFill>
                <a:srgbClr val="B3D1F0"/>
              </a:solidFill>
              <a:effectLst/>
              <a:uLnTx/>
              <a:uFillTx/>
              <a:latin typeface="Lucida Grande"/>
              <a:ea typeface="+mn-ea"/>
              <a:cs typeface="+mn-cs"/>
            </a:endParaRPr>
          </a:p>
        </p:txBody>
      </p:sp>
      <p:sp>
        <p:nvSpPr>
          <p:cNvPr id="22" name="Rectangle 8">
            <a:extLst>
              <a:ext uri="{FF2B5EF4-FFF2-40B4-BE49-F238E27FC236}">
                <a16:creationId xmlns:a16="http://schemas.microsoft.com/office/drawing/2014/main" id="{F91D4A7D-78EB-47D1-8874-C1992A577A7C}"/>
              </a:ext>
            </a:extLst>
          </p:cNvPr>
          <p:cNvSpPr>
            <a:spLocks noChangeArrowheads="1"/>
          </p:cNvSpPr>
          <p:nvPr/>
        </p:nvSpPr>
        <p:spPr bwMode="auto">
          <a:xfrm>
            <a:off x="7191375" y="2774559"/>
            <a:ext cx="1066800" cy="381000"/>
          </a:xfrm>
          <a:prstGeom prst="rect">
            <a:avLst/>
          </a:prstGeom>
          <a:gradFill rotWithShape="1">
            <a:gsLst>
              <a:gs pos="0">
                <a:srgbClr val="D9574E">
                  <a:shade val="51000"/>
                  <a:satMod val="130000"/>
                </a:srgbClr>
              </a:gs>
              <a:gs pos="80000">
                <a:srgbClr val="D9574E">
                  <a:shade val="93000"/>
                  <a:satMod val="130000"/>
                </a:srgbClr>
              </a:gs>
              <a:gs pos="100000">
                <a:srgbClr val="D9574E">
                  <a:shade val="94000"/>
                  <a:satMod val="135000"/>
                </a:srgbClr>
              </a:gs>
            </a:gsLst>
            <a:lin ang="16200000" scaled="0"/>
          </a:gradFill>
          <a:ln>
            <a:noFill/>
            <a:headEnd/>
            <a:tailEnd/>
          </a:ln>
          <a:effectLst>
            <a:outerShdw blurRad="50800" dist="38100" algn="l" rotWithShape="0">
              <a:prstClr val="black">
                <a:alpha val="40000"/>
              </a:prst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Dat</a:t>
            </a:r>
            <a:r>
              <a:rPr kumimoji="0" lang="ro-RO" sz="1600" b="1" i="0" u="none" strike="noStrike" kern="0" cap="none" spc="0" normalizeH="0" baseline="0" noProof="0" dirty="0">
                <a:ln>
                  <a:noFill/>
                </a:ln>
                <a:solidFill>
                  <a:srgbClr val="B3D1F0"/>
                </a:solidFill>
                <a:effectLst/>
                <a:uLnTx/>
                <a:uFillTx/>
                <a:ea typeface="+mn-ea"/>
                <a:cs typeface="+mn-cs"/>
              </a:rPr>
              <a:t>a</a:t>
            </a:r>
            <a:endParaRPr kumimoji="0" lang="en-US" sz="1600" b="1" i="0" u="none" strike="noStrike" kern="0" cap="none" spc="0" normalizeH="0" baseline="0" noProof="0" dirty="0">
              <a:ln>
                <a:noFill/>
              </a:ln>
              <a:solidFill>
                <a:srgbClr val="B3D1F0"/>
              </a:solidFill>
              <a:effectLst/>
              <a:uLnTx/>
              <a:uFillTx/>
              <a:latin typeface="Lucida Grande"/>
              <a:ea typeface="+mn-ea"/>
              <a:cs typeface="+mn-cs"/>
            </a:endParaRPr>
          </a:p>
        </p:txBody>
      </p:sp>
      <p:sp>
        <p:nvSpPr>
          <p:cNvPr id="23" name="Rectangle 10">
            <a:extLst>
              <a:ext uri="{FF2B5EF4-FFF2-40B4-BE49-F238E27FC236}">
                <a16:creationId xmlns:a16="http://schemas.microsoft.com/office/drawing/2014/main" id="{B8DF2BEE-D73C-48CB-ADD8-73EF0D9A2038}"/>
              </a:ext>
            </a:extLst>
          </p:cNvPr>
          <p:cNvSpPr>
            <a:spLocks noChangeArrowheads="1"/>
          </p:cNvSpPr>
          <p:nvPr/>
        </p:nvSpPr>
        <p:spPr bwMode="auto">
          <a:xfrm>
            <a:off x="5210175" y="4777736"/>
            <a:ext cx="1066800" cy="1066800"/>
          </a:xfrm>
          <a:prstGeom prst="rect">
            <a:avLst/>
          </a:prstGeom>
          <a:solidFill>
            <a:srgbClr val="F06157">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St</a:t>
            </a:r>
            <a:r>
              <a:rPr kumimoji="0" lang="ro-RO" sz="1600" b="1" i="0" u="none" strike="noStrike" kern="0" cap="none" spc="0" normalizeH="0" baseline="0" noProof="0" dirty="0">
                <a:ln>
                  <a:noFill/>
                </a:ln>
                <a:solidFill>
                  <a:srgbClr val="B3D1F0"/>
                </a:solidFill>
                <a:effectLst/>
                <a:uLnTx/>
                <a:uFillTx/>
                <a:ea typeface="+mn-ea"/>
                <a:cs typeface="+mn-cs"/>
              </a:rPr>
              <a:t>ack</a:t>
            </a:r>
            <a:endParaRPr kumimoji="0" lang="en-US" sz="1600" b="1" i="0" u="none" strike="noStrike" kern="0" cap="none" spc="0" normalizeH="0" baseline="0" noProof="0" dirty="0">
              <a:ln>
                <a:noFill/>
              </a:ln>
              <a:solidFill>
                <a:srgbClr val="B3D1F0"/>
              </a:solidFill>
              <a:effectLst/>
              <a:uLnTx/>
              <a:uFillTx/>
              <a:latin typeface="Lucida Grande"/>
              <a:ea typeface="+mn-ea"/>
              <a:cs typeface="+mn-cs"/>
            </a:endParaRPr>
          </a:p>
        </p:txBody>
      </p:sp>
      <p:sp>
        <p:nvSpPr>
          <p:cNvPr id="24" name="Rectangle 11">
            <a:extLst>
              <a:ext uri="{FF2B5EF4-FFF2-40B4-BE49-F238E27FC236}">
                <a16:creationId xmlns:a16="http://schemas.microsoft.com/office/drawing/2014/main" id="{27C62286-C3EF-4DD4-B902-F1346732BF32}"/>
              </a:ext>
            </a:extLst>
          </p:cNvPr>
          <p:cNvSpPr>
            <a:spLocks noChangeArrowheads="1"/>
          </p:cNvSpPr>
          <p:nvPr/>
        </p:nvSpPr>
        <p:spPr bwMode="auto">
          <a:xfrm>
            <a:off x="5019675" y="3948292"/>
            <a:ext cx="1447800" cy="685800"/>
          </a:xfrm>
          <a:prstGeom prst="rect">
            <a:avLst/>
          </a:prstGeom>
          <a:solidFill>
            <a:srgbClr val="F06157">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Thread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Control Block</a:t>
            </a:r>
          </a:p>
        </p:txBody>
      </p:sp>
      <p:sp>
        <p:nvSpPr>
          <p:cNvPr id="25" name="Rectangle 12">
            <a:extLst>
              <a:ext uri="{FF2B5EF4-FFF2-40B4-BE49-F238E27FC236}">
                <a16:creationId xmlns:a16="http://schemas.microsoft.com/office/drawing/2014/main" id="{05117C82-17C0-4DF1-A979-8786A961CC03}"/>
              </a:ext>
            </a:extLst>
          </p:cNvPr>
          <p:cNvSpPr>
            <a:spLocks noChangeArrowheads="1"/>
          </p:cNvSpPr>
          <p:nvPr/>
        </p:nvSpPr>
        <p:spPr bwMode="auto">
          <a:xfrm>
            <a:off x="4943475" y="3460359"/>
            <a:ext cx="1600200" cy="2514600"/>
          </a:xfrm>
          <a:prstGeom prst="rect">
            <a:avLst/>
          </a:prstGeom>
          <a:noFill/>
          <a:ln w="9525">
            <a:solidFill>
              <a:srgbClr val="3064C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a:solidFill>
                <a:srgbClr val="000000"/>
              </a:solidFill>
              <a:latin typeface="Times" charset="0"/>
              <a:ea typeface="+mn-ea"/>
            </a:endParaRPr>
          </a:p>
        </p:txBody>
      </p:sp>
      <p:sp>
        <p:nvSpPr>
          <p:cNvPr id="26" name="Text Box 13">
            <a:extLst>
              <a:ext uri="{FF2B5EF4-FFF2-40B4-BE49-F238E27FC236}">
                <a16:creationId xmlns:a16="http://schemas.microsoft.com/office/drawing/2014/main" id="{CA385B30-8F9C-4F15-B717-A3CCC4B20A61}"/>
              </a:ext>
            </a:extLst>
          </p:cNvPr>
          <p:cNvSpPr txBox="1">
            <a:spLocks noChangeArrowheads="1"/>
          </p:cNvSpPr>
          <p:nvPr/>
        </p:nvSpPr>
        <p:spPr bwMode="auto">
          <a:xfrm>
            <a:off x="5210175" y="3468098"/>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Times" charset="0"/>
                <a:ea typeface="+mn-ea"/>
              </a:rPr>
              <a:t>Thread 1</a:t>
            </a:r>
          </a:p>
        </p:txBody>
      </p:sp>
      <p:sp>
        <p:nvSpPr>
          <p:cNvPr id="27" name="Rectangle 15">
            <a:extLst>
              <a:ext uri="{FF2B5EF4-FFF2-40B4-BE49-F238E27FC236}">
                <a16:creationId xmlns:a16="http://schemas.microsoft.com/office/drawing/2014/main" id="{94F8CF55-AE79-4CDC-A3C1-86D9CD88C099}"/>
              </a:ext>
            </a:extLst>
          </p:cNvPr>
          <p:cNvSpPr>
            <a:spLocks noChangeArrowheads="1"/>
          </p:cNvSpPr>
          <p:nvPr/>
        </p:nvSpPr>
        <p:spPr bwMode="auto">
          <a:xfrm>
            <a:off x="7191375" y="4755759"/>
            <a:ext cx="1066800" cy="1066800"/>
          </a:xfrm>
          <a:prstGeom prst="rect">
            <a:avLst/>
          </a:prstGeom>
          <a:solidFill>
            <a:srgbClr val="F06157">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St</a:t>
            </a:r>
            <a:r>
              <a:rPr kumimoji="0" lang="ro-RO" sz="1600" b="1" i="0" u="none" strike="noStrike" kern="0" cap="none" spc="0" normalizeH="0" baseline="0" noProof="0" dirty="0">
                <a:ln>
                  <a:noFill/>
                </a:ln>
                <a:solidFill>
                  <a:srgbClr val="B3D1F0"/>
                </a:solidFill>
                <a:effectLst/>
                <a:uLnTx/>
                <a:uFillTx/>
                <a:ea typeface="+mn-ea"/>
                <a:cs typeface="+mn-cs"/>
              </a:rPr>
              <a:t>ack</a:t>
            </a:r>
            <a:endParaRPr kumimoji="0" lang="en-US" sz="1600" b="1" i="0" u="none" strike="noStrike" kern="0" cap="none" spc="0" normalizeH="0" baseline="0" noProof="0" dirty="0">
              <a:ln>
                <a:noFill/>
              </a:ln>
              <a:solidFill>
                <a:srgbClr val="B3D1F0"/>
              </a:solidFill>
              <a:effectLst/>
              <a:uLnTx/>
              <a:uFillTx/>
              <a:latin typeface="Lucida Grande"/>
              <a:ea typeface="+mn-ea"/>
              <a:cs typeface="+mn-cs"/>
            </a:endParaRPr>
          </a:p>
        </p:txBody>
      </p:sp>
      <p:sp>
        <p:nvSpPr>
          <p:cNvPr id="28" name="Rectangle 16">
            <a:extLst>
              <a:ext uri="{FF2B5EF4-FFF2-40B4-BE49-F238E27FC236}">
                <a16:creationId xmlns:a16="http://schemas.microsoft.com/office/drawing/2014/main" id="{8693D768-09A6-4A30-92ED-1416205A362A}"/>
              </a:ext>
            </a:extLst>
          </p:cNvPr>
          <p:cNvSpPr>
            <a:spLocks noChangeArrowheads="1"/>
          </p:cNvSpPr>
          <p:nvPr/>
        </p:nvSpPr>
        <p:spPr bwMode="auto">
          <a:xfrm>
            <a:off x="7000875" y="3937304"/>
            <a:ext cx="1447800" cy="685800"/>
          </a:xfrm>
          <a:prstGeom prst="rect">
            <a:avLst/>
          </a:prstGeom>
          <a:solidFill>
            <a:srgbClr val="F06157">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Thread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Control Block</a:t>
            </a:r>
          </a:p>
        </p:txBody>
      </p:sp>
      <p:sp>
        <p:nvSpPr>
          <p:cNvPr id="29" name="Rectangle 17">
            <a:extLst>
              <a:ext uri="{FF2B5EF4-FFF2-40B4-BE49-F238E27FC236}">
                <a16:creationId xmlns:a16="http://schemas.microsoft.com/office/drawing/2014/main" id="{42AEC49B-CEF3-4416-BBCC-86A44B3E968E}"/>
              </a:ext>
            </a:extLst>
          </p:cNvPr>
          <p:cNvSpPr>
            <a:spLocks noChangeArrowheads="1"/>
          </p:cNvSpPr>
          <p:nvPr/>
        </p:nvSpPr>
        <p:spPr bwMode="auto">
          <a:xfrm>
            <a:off x="6924675" y="3460359"/>
            <a:ext cx="1600200" cy="2514600"/>
          </a:xfrm>
          <a:prstGeom prst="rect">
            <a:avLst/>
          </a:prstGeom>
          <a:noFill/>
          <a:ln w="9525">
            <a:solidFill>
              <a:srgbClr val="3064C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a:solidFill>
                <a:srgbClr val="000000"/>
              </a:solidFill>
              <a:latin typeface="Times" charset="0"/>
              <a:ea typeface="+mn-ea"/>
            </a:endParaRPr>
          </a:p>
        </p:txBody>
      </p:sp>
      <p:sp>
        <p:nvSpPr>
          <p:cNvPr id="30" name="Text Box 18">
            <a:extLst>
              <a:ext uri="{FF2B5EF4-FFF2-40B4-BE49-F238E27FC236}">
                <a16:creationId xmlns:a16="http://schemas.microsoft.com/office/drawing/2014/main" id="{5E9E3C39-A542-4587-A068-6DD085157705}"/>
              </a:ext>
            </a:extLst>
          </p:cNvPr>
          <p:cNvSpPr txBox="1">
            <a:spLocks noChangeArrowheads="1"/>
          </p:cNvSpPr>
          <p:nvPr/>
        </p:nvSpPr>
        <p:spPr bwMode="auto">
          <a:xfrm>
            <a:off x="7191375" y="3468098"/>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Times" charset="0"/>
                <a:ea typeface="+mn-ea"/>
              </a:rPr>
              <a:t>Thread 2</a:t>
            </a:r>
          </a:p>
        </p:txBody>
      </p:sp>
    </p:spTree>
    <p:extLst>
      <p:ext uri="{BB962C8B-B14F-4D97-AF65-F5344CB8AC3E}">
        <p14:creationId xmlns:p14="http://schemas.microsoft.com/office/powerpoint/2010/main" val="1836877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animEffect transition="in" filter="fade">
                                      <p:cBhvr>
                                        <p:cTn id="7" dur="500"/>
                                        <p:tgtEl>
                                          <p:spTgt spid="18">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8">
                                            <p:txEl>
                                              <p:pRg st="2" end="2"/>
                                            </p:txEl>
                                          </p:spTgt>
                                        </p:tgtEl>
                                        <p:attrNameLst>
                                          <p:attrName>style.visibility</p:attrName>
                                        </p:attrNameLst>
                                      </p:cBhvr>
                                      <p:to>
                                        <p:strVal val="visible"/>
                                      </p:to>
                                    </p:set>
                                    <p:animEffect transition="in" filter="fade">
                                      <p:cBhvr>
                                        <p:cTn id="10" dur="500"/>
                                        <p:tgtEl>
                                          <p:spTgt spid="18">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
                                            <p:txEl>
                                              <p:pRg st="3" end="3"/>
                                            </p:txEl>
                                          </p:spTgt>
                                        </p:tgtEl>
                                        <p:attrNameLst>
                                          <p:attrName>style.visibility</p:attrName>
                                        </p:attrNameLst>
                                      </p:cBhvr>
                                      <p:to>
                                        <p:strVal val="visible"/>
                                      </p:to>
                                    </p:set>
                                    <p:animEffect transition="in" filter="fade">
                                      <p:cBhvr>
                                        <p:cTn id="15" dur="500"/>
                                        <p:tgtEl>
                                          <p:spTgt spid="18">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xEl>
                                              <p:pRg st="4" end="4"/>
                                            </p:txEl>
                                          </p:spTgt>
                                        </p:tgtEl>
                                        <p:attrNameLst>
                                          <p:attrName>style.visibility</p:attrName>
                                        </p:attrNameLst>
                                      </p:cBhvr>
                                      <p:to>
                                        <p:strVal val="visible"/>
                                      </p:to>
                                    </p:set>
                                    <p:animEffect transition="in" filter="fade">
                                      <p:cBhvr>
                                        <p:cTn id="20" dur="500"/>
                                        <p:tgtEl>
                                          <p:spTgt spid="18">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xEl>
                                              <p:pRg st="5" end="5"/>
                                            </p:txEl>
                                          </p:spTgt>
                                        </p:tgtEl>
                                        <p:attrNameLst>
                                          <p:attrName>style.visibility</p:attrName>
                                        </p:attrNameLst>
                                      </p:cBhvr>
                                      <p:to>
                                        <p:strVal val="visible"/>
                                      </p:to>
                                    </p:set>
                                    <p:animEffect transition="in" filter="fade">
                                      <p:cBhvr>
                                        <p:cTn id="25" dur="500"/>
                                        <p:tgtEl>
                                          <p:spTgt spid="18">
                                            <p:txEl>
                                              <p:pRg st="5" end="5"/>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xEl>
                                              <p:pRg st="6" end="6"/>
                                            </p:txEl>
                                          </p:spTgt>
                                        </p:tgtEl>
                                        <p:attrNameLst>
                                          <p:attrName>style.visibility</p:attrName>
                                        </p:attrNameLst>
                                      </p:cBhvr>
                                      <p:to>
                                        <p:strVal val="visible"/>
                                      </p:to>
                                    </p:set>
                                    <p:animEffect transition="in" filter="fade">
                                      <p:cBhvr>
                                        <p:cTn id="30" dur="500"/>
                                        <p:tgtEl>
                                          <p:spTgt spid="1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07B4C-1292-4C6A-90B4-4F1DD493CFEB}"/>
              </a:ext>
            </a:extLst>
          </p:cNvPr>
          <p:cNvSpPr>
            <a:spLocks noGrp="1"/>
          </p:cNvSpPr>
          <p:nvPr>
            <p:ph type="title"/>
          </p:nvPr>
        </p:nvSpPr>
        <p:spPr/>
        <p:txBody>
          <a:bodyPr/>
          <a:lstStyle/>
          <a:p>
            <a:r>
              <a:rPr lang="en-US" dirty="0"/>
              <a:t>Multi-</a:t>
            </a:r>
            <a:r>
              <a:rPr lang="en-US" dirty="0" err="1"/>
              <a:t>proces</a:t>
            </a:r>
            <a:r>
              <a:rPr lang="en-US" dirty="0"/>
              <a:t> vs. multi-thread</a:t>
            </a:r>
          </a:p>
        </p:txBody>
      </p:sp>
      <p:sp>
        <p:nvSpPr>
          <p:cNvPr id="31" name="Rectangle 5">
            <a:extLst>
              <a:ext uri="{FF2B5EF4-FFF2-40B4-BE49-F238E27FC236}">
                <a16:creationId xmlns:a16="http://schemas.microsoft.com/office/drawing/2014/main" id="{134E8422-FF08-4667-865B-4DA422EFFC29}"/>
              </a:ext>
            </a:extLst>
          </p:cNvPr>
          <p:cNvSpPr>
            <a:spLocks noChangeArrowheads="1"/>
          </p:cNvSpPr>
          <p:nvPr/>
        </p:nvSpPr>
        <p:spPr bwMode="auto">
          <a:xfrm>
            <a:off x="4716016" y="2060575"/>
            <a:ext cx="4038600" cy="4267200"/>
          </a:xfrm>
          <a:prstGeom prst="rect">
            <a:avLst/>
          </a:prstGeom>
          <a:gradFill rotWithShape="1">
            <a:gsLst>
              <a:gs pos="0">
                <a:srgbClr val="3568C7">
                  <a:tint val="50000"/>
                  <a:satMod val="300000"/>
                </a:srgbClr>
              </a:gs>
              <a:gs pos="35000">
                <a:srgbClr val="3568C7">
                  <a:tint val="37000"/>
                  <a:satMod val="300000"/>
                </a:srgbClr>
              </a:gs>
              <a:gs pos="100000">
                <a:srgbClr val="3568C7">
                  <a:tint val="15000"/>
                  <a:satMod val="350000"/>
                </a:srgbClr>
              </a:gs>
            </a:gsLst>
            <a:lin ang="16200000" scaled="1"/>
          </a:gradFill>
          <a:ln w="9525" cap="flat" cmpd="sng" algn="ctr">
            <a:solidFill>
              <a:srgbClr val="3568C7">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Lucida Grande"/>
              <a:ea typeface="+mn-ea"/>
              <a:cs typeface="+mn-cs"/>
            </a:endParaRPr>
          </a:p>
        </p:txBody>
      </p:sp>
      <p:grpSp>
        <p:nvGrpSpPr>
          <p:cNvPr id="32" name="Group 4">
            <a:extLst>
              <a:ext uri="{FF2B5EF4-FFF2-40B4-BE49-F238E27FC236}">
                <a16:creationId xmlns:a16="http://schemas.microsoft.com/office/drawing/2014/main" id="{10EF025E-051B-4DC1-92CD-811C9B71088C}"/>
              </a:ext>
            </a:extLst>
          </p:cNvPr>
          <p:cNvGrpSpPr>
            <a:grpSpLocks/>
          </p:cNvGrpSpPr>
          <p:nvPr/>
        </p:nvGrpSpPr>
        <p:grpSpPr bwMode="auto">
          <a:xfrm>
            <a:off x="323528" y="1847850"/>
            <a:ext cx="1905000" cy="4495800"/>
            <a:chOff x="336" y="1248"/>
            <a:chExt cx="1056" cy="2688"/>
          </a:xfrm>
        </p:grpSpPr>
        <p:sp>
          <p:nvSpPr>
            <p:cNvPr id="33" name="Rectangle 5">
              <a:extLst>
                <a:ext uri="{FF2B5EF4-FFF2-40B4-BE49-F238E27FC236}">
                  <a16:creationId xmlns:a16="http://schemas.microsoft.com/office/drawing/2014/main" id="{1D6F6233-19A8-4E01-9EB2-34C84129B7D6}"/>
                </a:ext>
              </a:extLst>
            </p:cNvPr>
            <p:cNvSpPr>
              <a:spLocks noChangeArrowheads="1"/>
            </p:cNvSpPr>
            <p:nvPr/>
          </p:nvSpPr>
          <p:spPr bwMode="auto">
            <a:xfrm>
              <a:off x="336" y="1248"/>
              <a:ext cx="1056" cy="2688"/>
            </a:xfrm>
            <a:prstGeom prst="rect">
              <a:avLst/>
            </a:prstGeom>
            <a:gradFill rotWithShape="1">
              <a:gsLst>
                <a:gs pos="0">
                  <a:srgbClr val="3568C7">
                    <a:tint val="50000"/>
                    <a:satMod val="300000"/>
                  </a:srgbClr>
                </a:gs>
                <a:gs pos="35000">
                  <a:srgbClr val="3568C7">
                    <a:tint val="37000"/>
                    <a:satMod val="300000"/>
                  </a:srgbClr>
                </a:gs>
                <a:gs pos="100000">
                  <a:srgbClr val="3568C7">
                    <a:tint val="15000"/>
                    <a:satMod val="350000"/>
                  </a:srgbClr>
                </a:gs>
              </a:gsLst>
              <a:lin ang="16200000" scaled="1"/>
            </a:gradFill>
            <a:ln w="9525" cap="flat" cmpd="sng" algn="ctr">
              <a:solidFill>
                <a:srgbClr val="3568C7">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Lucida Grande"/>
                <a:ea typeface="+mn-ea"/>
                <a:cs typeface="+mn-cs"/>
              </a:endParaRPr>
            </a:p>
          </p:txBody>
        </p:sp>
        <p:sp>
          <p:nvSpPr>
            <p:cNvPr id="34" name="Rectangle 6">
              <a:extLst>
                <a:ext uri="{FF2B5EF4-FFF2-40B4-BE49-F238E27FC236}">
                  <a16:creationId xmlns:a16="http://schemas.microsoft.com/office/drawing/2014/main" id="{158344D6-FE38-4D01-8857-1F6D018FF697}"/>
                </a:ext>
              </a:extLst>
            </p:cNvPr>
            <p:cNvSpPr>
              <a:spLocks noChangeArrowheads="1"/>
            </p:cNvSpPr>
            <p:nvPr/>
          </p:nvSpPr>
          <p:spPr bwMode="auto">
            <a:xfrm>
              <a:off x="408" y="1676"/>
              <a:ext cx="912" cy="432"/>
            </a:xfrm>
            <a:prstGeom prst="rect">
              <a:avLst/>
            </a:prstGeom>
            <a:gradFill rotWithShape="1">
              <a:gsLst>
                <a:gs pos="0">
                  <a:srgbClr val="F06157">
                    <a:shade val="51000"/>
                    <a:satMod val="130000"/>
                  </a:srgbClr>
                </a:gs>
                <a:gs pos="80000">
                  <a:srgbClr val="F06157">
                    <a:shade val="93000"/>
                    <a:satMod val="130000"/>
                  </a:srgbClr>
                </a:gs>
                <a:gs pos="100000">
                  <a:srgbClr val="F06157">
                    <a:shade val="94000"/>
                    <a:satMod val="135000"/>
                  </a:srgbClr>
                </a:gs>
              </a:gsLst>
              <a:lin ang="16200000" scaled="0"/>
            </a:gradFill>
            <a:ln>
              <a:noFill/>
              <a:headEnd/>
              <a:tailEnd/>
            </a:ln>
            <a:effectLst>
              <a:outerShdw blurRad="50800" dist="38100" algn="l" rotWithShape="0">
                <a:prstClr val="black">
                  <a:alpha val="40000"/>
                </a:prst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Process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Control Block</a:t>
              </a:r>
            </a:p>
          </p:txBody>
        </p:sp>
        <p:sp>
          <p:nvSpPr>
            <p:cNvPr id="35" name="Rectangle 7">
              <a:extLst>
                <a:ext uri="{FF2B5EF4-FFF2-40B4-BE49-F238E27FC236}">
                  <a16:creationId xmlns:a16="http://schemas.microsoft.com/office/drawing/2014/main" id="{A5AC5993-C596-4C9B-A27E-E41477F10419}"/>
                </a:ext>
              </a:extLst>
            </p:cNvPr>
            <p:cNvSpPr>
              <a:spLocks noChangeArrowheads="1"/>
            </p:cNvSpPr>
            <p:nvPr/>
          </p:nvSpPr>
          <p:spPr bwMode="auto">
            <a:xfrm>
              <a:off x="528" y="2253"/>
              <a:ext cx="672" cy="240"/>
            </a:xfrm>
            <a:prstGeom prst="rect">
              <a:avLst/>
            </a:prstGeom>
            <a:gradFill rotWithShape="1">
              <a:gsLst>
                <a:gs pos="0">
                  <a:srgbClr val="D9574E">
                    <a:shade val="51000"/>
                    <a:satMod val="130000"/>
                  </a:srgbClr>
                </a:gs>
                <a:gs pos="80000">
                  <a:srgbClr val="D9574E">
                    <a:shade val="93000"/>
                    <a:satMod val="130000"/>
                  </a:srgbClr>
                </a:gs>
                <a:gs pos="100000">
                  <a:srgbClr val="D9574E">
                    <a:shade val="94000"/>
                    <a:satMod val="135000"/>
                  </a:srgbClr>
                </a:gs>
              </a:gsLst>
              <a:lin ang="16200000" scaled="0"/>
            </a:gradFill>
            <a:ln>
              <a:noFill/>
              <a:headEnd/>
              <a:tailEnd/>
            </a:ln>
            <a:effectLst>
              <a:outerShdw blurRad="50800" dist="38100" algn="l" rotWithShape="0">
                <a:prstClr val="black">
                  <a:alpha val="40000"/>
                </a:prst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Code</a:t>
              </a:r>
            </a:p>
          </p:txBody>
        </p:sp>
        <p:sp>
          <p:nvSpPr>
            <p:cNvPr id="36" name="Rectangle 8">
              <a:extLst>
                <a:ext uri="{FF2B5EF4-FFF2-40B4-BE49-F238E27FC236}">
                  <a16:creationId xmlns:a16="http://schemas.microsoft.com/office/drawing/2014/main" id="{BA7FE9CD-91CC-4799-8D1E-E896B9C8EB5E}"/>
                </a:ext>
              </a:extLst>
            </p:cNvPr>
            <p:cNvSpPr>
              <a:spLocks noChangeArrowheads="1"/>
            </p:cNvSpPr>
            <p:nvPr/>
          </p:nvSpPr>
          <p:spPr bwMode="auto">
            <a:xfrm>
              <a:off x="528" y="2639"/>
              <a:ext cx="672" cy="288"/>
            </a:xfrm>
            <a:prstGeom prst="rect">
              <a:avLst/>
            </a:prstGeom>
            <a:gradFill rotWithShape="1">
              <a:gsLst>
                <a:gs pos="0">
                  <a:srgbClr val="D9574E">
                    <a:shade val="51000"/>
                    <a:satMod val="130000"/>
                  </a:srgbClr>
                </a:gs>
                <a:gs pos="80000">
                  <a:srgbClr val="D9574E">
                    <a:shade val="93000"/>
                    <a:satMod val="130000"/>
                  </a:srgbClr>
                </a:gs>
                <a:gs pos="100000">
                  <a:srgbClr val="D9574E">
                    <a:shade val="94000"/>
                    <a:satMod val="135000"/>
                  </a:srgbClr>
                </a:gs>
              </a:gsLst>
              <a:lin ang="16200000" scaled="0"/>
            </a:gradFill>
            <a:ln>
              <a:noFill/>
              <a:headEnd/>
              <a:tailEnd/>
            </a:ln>
            <a:effectLst>
              <a:outerShdw blurRad="50800" dist="38100" algn="l" rotWithShape="0">
                <a:prstClr val="black">
                  <a:alpha val="40000"/>
                </a:prst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Data</a:t>
              </a:r>
            </a:p>
          </p:txBody>
        </p:sp>
        <p:sp>
          <p:nvSpPr>
            <p:cNvPr id="37" name="Rectangle 9">
              <a:extLst>
                <a:ext uri="{FF2B5EF4-FFF2-40B4-BE49-F238E27FC236}">
                  <a16:creationId xmlns:a16="http://schemas.microsoft.com/office/drawing/2014/main" id="{AF5EE8C2-D351-4344-8002-D3563129DEA1}"/>
                </a:ext>
              </a:extLst>
            </p:cNvPr>
            <p:cNvSpPr>
              <a:spLocks noChangeArrowheads="1"/>
            </p:cNvSpPr>
            <p:nvPr/>
          </p:nvSpPr>
          <p:spPr bwMode="auto">
            <a:xfrm>
              <a:off x="528" y="3072"/>
              <a:ext cx="672" cy="672"/>
            </a:xfrm>
            <a:prstGeom prst="rect">
              <a:avLst/>
            </a:prstGeom>
            <a:gradFill rotWithShape="1">
              <a:gsLst>
                <a:gs pos="0">
                  <a:srgbClr val="D9574E">
                    <a:shade val="51000"/>
                    <a:satMod val="130000"/>
                  </a:srgbClr>
                </a:gs>
                <a:gs pos="80000">
                  <a:srgbClr val="D9574E">
                    <a:shade val="93000"/>
                    <a:satMod val="130000"/>
                  </a:srgbClr>
                </a:gs>
                <a:gs pos="100000">
                  <a:srgbClr val="D9574E">
                    <a:shade val="94000"/>
                    <a:satMod val="135000"/>
                  </a:srgbClr>
                </a:gs>
              </a:gsLst>
              <a:lin ang="16200000" scaled="0"/>
            </a:gradFill>
            <a:ln>
              <a:noFill/>
              <a:headEnd/>
              <a:tailEnd/>
            </a:ln>
            <a:effectLst>
              <a:outerShdw blurRad="50800" dist="38100" algn="l" rotWithShape="0">
                <a:prstClr val="black">
                  <a:alpha val="40000"/>
                </a:prst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Stack</a:t>
              </a:r>
            </a:p>
          </p:txBody>
        </p:sp>
        <p:sp>
          <p:nvSpPr>
            <p:cNvPr id="38" name="Text Box 10">
              <a:extLst>
                <a:ext uri="{FF2B5EF4-FFF2-40B4-BE49-F238E27FC236}">
                  <a16:creationId xmlns:a16="http://schemas.microsoft.com/office/drawing/2014/main" id="{BCDD6E66-36DD-49D0-B342-8B778C154091}"/>
                </a:ext>
              </a:extLst>
            </p:cNvPr>
            <p:cNvSpPr txBox="1">
              <a:spLocks noChangeArrowheads="1"/>
            </p:cNvSpPr>
            <p:nvPr/>
          </p:nvSpPr>
          <p:spPr bwMode="auto">
            <a:xfrm>
              <a:off x="542" y="1310"/>
              <a:ext cx="644"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Times" charset="0"/>
                  <a:ea typeface="+mn-ea"/>
                </a:rPr>
                <a:t>Process 1</a:t>
              </a:r>
            </a:p>
          </p:txBody>
        </p:sp>
      </p:grpSp>
      <p:grpSp>
        <p:nvGrpSpPr>
          <p:cNvPr id="39" name="Group 11">
            <a:extLst>
              <a:ext uri="{FF2B5EF4-FFF2-40B4-BE49-F238E27FC236}">
                <a16:creationId xmlns:a16="http://schemas.microsoft.com/office/drawing/2014/main" id="{9A3B529C-D500-49C1-A091-C3F6D6E86400}"/>
              </a:ext>
            </a:extLst>
          </p:cNvPr>
          <p:cNvGrpSpPr>
            <a:grpSpLocks/>
          </p:cNvGrpSpPr>
          <p:nvPr/>
        </p:nvGrpSpPr>
        <p:grpSpPr bwMode="auto">
          <a:xfrm>
            <a:off x="2376959" y="1847850"/>
            <a:ext cx="1905000" cy="4495800"/>
            <a:chOff x="336" y="1248"/>
            <a:chExt cx="1056" cy="2688"/>
          </a:xfrm>
        </p:grpSpPr>
        <p:sp>
          <p:nvSpPr>
            <p:cNvPr id="40" name="Rectangle 12">
              <a:extLst>
                <a:ext uri="{FF2B5EF4-FFF2-40B4-BE49-F238E27FC236}">
                  <a16:creationId xmlns:a16="http://schemas.microsoft.com/office/drawing/2014/main" id="{6B963EAC-468A-4CDF-847F-52BFFFE844BD}"/>
                </a:ext>
              </a:extLst>
            </p:cNvPr>
            <p:cNvSpPr>
              <a:spLocks noChangeArrowheads="1"/>
            </p:cNvSpPr>
            <p:nvPr/>
          </p:nvSpPr>
          <p:spPr bwMode="auto">
            <a:xfrm>
              <a:off x="336" y="1248"/>
              <a:ext cx="1056" cy="2688"/>
            </a:xfrm>
            <a:prstGeom prst="rect">
              <a:avLst/>
            </a:prstGeom>
            <a:gradFill rotWithShape="1">
              <a:gsLst>
                <a:gs pos="0">
                  <a:srgbClr val="3568C7">
                    <a:tint val="50000"/>
                    <a:satMod val="300000"/>
                  </a:srgbClr>
                </a:gs>
                <a:gs pos="35000">
                  <a:srgbClr val="3568C7">
                    <a:tint val="37000"/>
                    <a:satMod val="300000"/>
                  </a:srgbClr>
                </a:gs>
                <a:gs pos="100000">
                  <a:srgbClr val="3568C7">
                    <a:tint val="15000"/>
                    <a:satMod val="350000"/>
                  </a:srgbClr>
                </a:gs>
              </a:gsLst>
              <a:lin ang="16200000" scaled="1"/>
            </a:gradFill>
            <a:ln w="9525" cap="flat" cmpd="sng" algn="ctr">
              <a:solidFill>
                <a:srgbClr val="3568C7">
                  <a:shade val="95000"/>
                  <a:satMod val="105000"/>
                </a:srgbClr>
              </a:solidFill>
              <a:prstDash val="solid"/>
              <a:headEnd/>
              <a:tailEnd/>
            </a:ln>
            <a:effectLst>
              <a:outerShdw blurRad="40000" dist="20000" dir="5400000" rotWithShape="0">
                <a:srgbClr val="000000">
                  <a:alpha val="38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Lucida Grande"/>
                <a:ea typeface="+mn-ea"/>
                <a:cs typeface="+mn-cs"/>
              </a:endParaRPr>
            </a:p>
          </p:txBody>
        </p:sp>
        <p:sp>
          <p:nvSpPr>
            <p:cNvPr id="41" name="Rectangle 13">
              <a:extLst>
                <a:ext uri="{FF2B5EF4-FFF2-40B4-BE49-F238E27FC236}">
                  <a16:creationId xmlns:a16="http://schemas.microsoft.com/office/drawing/2014/main" id="{74C1D275-0FB0-4967-BE2A-2E0E861AF66F}"/>
                </a:ext>
              </a:extLst>
            </p:cNvPr>
            <p:cNvSpPr>
              <a:spLocks noChangeArrowheads="1"/>
            </p:cNvSpPr>
            <p:nvPr/>
          </p:nvSpPr>
          <p:spPr bwMode="auto">
            <a:xfrm>
              <a:off x="384" y="1693"/>
              <a:ext cx="912" cy="432"/>
            </a:xfrm>
            <a:prstGeom prst="rect">
              <a:avLst/>
            </a:prstGeom>
            <a:gradFill rotWithShape="1">
              <a:gsLst>
                <a:gs pos="0">
                  <a:srgbClr val="D9574E">
                    <a:shade val="51000"/>
                    <a:satMod val="130000"/>
                  </a:srgbClr>
                </a:gs>
                <a:gs pos="80000">
                  <a:srgbClr val="D9574E">
                    <a:shade val="93000"/>
                    <a:satMod val="130000"/>
                  </a:srgbClr>
                </a:gs>
                <a:gs pos="100000">
                  <a:srgbClr val="D9574E">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B3D1F0"/>
                  </a:solidFill>
                  <a:effectLst/>
                  <a:uLnTx/>
                  <a:uFillTx/>
                  <a:latin typeface="Lucida Grande"/>
                  <a:ea typeface="+mn-ea"/>
                  <a:cs typeface="+mn-cs"/>
                </a:rPr>
                <a:t>Process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B3D1F0"/>
                  </a:solidFill>
                  <a:effectLst/>
                  <a:uLnTx/>
                  <a:uFillTx/>
                  <a:latin typeface="Lucida Grande"/>
                  <a:ea typeface="+mn-ea"/>
                  <a:cs typeface="+mn-cs"/>
                </a:rPr>
                <a:t>Control Block</a:t>
              </a:r>
            </a:p>
          </p:txBody>
        </p:sp>
        <p:sp>
          <p:nvSpPr>
            <p:cNvPr id="42" name="Rectangle 14">
              <a:extLst>
                <a:ext uri="{FF2B5EF4-FFF2-40B4-BE49-F238E27FC236}">
                  <a16:creationId xmlns:a16="http://schemas.microsoft.com/office/drawing/2014/main" id="{79EF0317-B17C-401C-881C-0AD539FAF2C9}"/>
                </a:ext>
              </a:extLst>
            </p:cNvPr>
            <p:cNvSpPr>
              <a:spLocks noChangeArrowheads="1"/>
            </p:cNvSpPr>
            <p:nvPr/>
          </p:nvSpPr>
          <p:spPr bwMode="auto">
            <a:xfrm>
              <a:off x="504" y="2265"/>
              <a:ext cx="672" cy="240"/>
            </a:xfrm>
            <a:prstGeom prst="rect">
              <a:avLst/>
            </a:prstGeom>
            <a:gradFill rotWithShape="1">
              <a:gsLst>
                <a:gs pos="0">
                  <a:srgbClr val="F06157">
                    <a:shade val="51000"/>
                    <a:satMod val="130000"/>
                  </a:srgbClr>
                </a:gs>
                <a:gs pos="80000">
                  <a:srgbClr val="F06157">
                    <a:shade val="93000"/>
                    <a:satMod val="130000"/>
                  </a:srgbClr>
                </a:gs>
                <a:gs pos="100000">
                  <a:srgbClr val="F06157">
                    <a:shade val="94000"/>
                    <a:satMod val="135000"/>
                  </a:srgbClr>
                </a:gs>
              </a:gsLst>
              <a:lin ang="16200000" scaled="0"/>
            </a:gradFill>
            <a:ln>
              <a:noFill/>
              <a:headEnd/>
              <a:tailEnd/>
            </a:ln>
            <a:effectLst>
              <a:outerShdw blurRad="50800" dist="38100" algn="l" rotWithShape="0">
                <a:prstClr val="black">
                  <a:alpha val="40000"/>
                </a:prst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Code</a:t>
              </a:r>
            </a:p>
          </p:txBody>
        </p:sp>
        <p:sp>
          <p:nvSpPr>
            <p:cNvPr id="43" name="Rectangle 15">
              <a:extLst>
                <a:ext uri="{FF2B5EF4-FFF2-40B4-BE49-F238E27FC236}">
                  <a16:creationId xmlns:a16="http://schemas.microsoft.com/office/drawing/2014/main" id="{24D40642-9408-4EEA-8656-14F8863780C4}"/>
                </a:ext>
              </a:extLst>
            </p:cNvPr>
            <p:cNvSpPr>
              <a:spLocks noChangeArrowheads="1"/>
            </p:cNvSpPr>
            <p:nvPr/>
          </p:nvSpPr>
          <p:spPr bwMode="auto">
            <a:xfrm>
              <a:off x="504" y="2644"/>
              <a:ext cx="672" cy="288"/>
            </a:xfrm>
            <a:prstGeom prst="rect">
              <a:avLst/>
            </a:prstGeom>
            <a:gradFill rotWithShape="1">
              <a:gsLst>
                <a:gs pos="0">
                  <a:srgbClr val="D9574E">
                    <a:shade val="51000"/>
                    <a:satMod val="130000"/>
                  </a:srgbClr>
                </a:gs>
                <a:gs pos="80000">
                  <a:srgbClr val="D9574E">
                    <a:shade val="93000"/>
                    <a:satMod val="130000"/>
                  </a:srgbClr>
                </a:gs>
                <a:gs pos="100000">
                  <a:srgbClr val="D9574E">
                    <a:shade val="94000"/>
                    <a:satMod val="135000"/>
                  </a:srgbClr>
                </a:gs>
              </a:gsLst>
              <a:lin ang="16200000" scaled="0"/>
            </a:gradFill>
            <a:ln>
              <a:noFill/>
              <a:headEnd/>
              <a:tailEnd/>
            </a:ln>
            <a:effectLst>
              <a:outerShdw blurRad="50800" dist="38100" algn="l" rotWithShape="0">
                <a:prstClr val="black">
                  <a:alpha val="40000"/>
                </a:prst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Data</a:t>
              </a:r>
            </a:p>
          </p:txBody>
        </p:sp>
        <p:sp>
          <p:nvSpPr>
            <p:cNvPr id="44" name="Rectangle 16">
              <a:extLst>
                <a:ext uri="{FF2B5EF4-FFF2-40B4-BE49-F238E27FC236}">
                  <a16:creationId xmlns:a16="http://schemas.microsoft.com/office/drawing/2014/main" id="{BA93F335-900E-473A-A7E5-8191C7FF12D0}"/>
                </a:ext>
              </a:extLst>
            </p:cNvPr>
            <p:cNvSpPr>
              <a:spLocks noChangeArrowheads="1"/>
            </p:cNvSpPr>
            <p:nvPr/>
          </p:nvSpPr>
          <p:spPr bwMode="auto">
            <a:xfrm>
              <a:off x="504" y="3072"/>
              <a:ext cx="672" cy="672"/>
            </a:xfrm>
            <a:prstGeom prst="rect">
              <a:avLst/>
            </a:prstGeom>
            <a:gradFill rotWithShape="1">
              <a:gsLst>
                <a:gs pos="0">
                  <a:srgbClr val="D9574E">
                    <a:shade val="51000"/>
                    <a:satMod val="130000"/>
                  </a:srgbClr>
                </a:gs>
                <a:gs pos="80000">
                  <a:srgbClr val="D9574E">
                    <a:shade val="93000"/>
                    <a:satMod val="130000"/>
                  </a:srgbClr>
                </a:gs>
                <a:gs pos="100000">
                  <a:srgbClr val="D9574E">
                    <a:shade val="94000"/>
                    <a:satMod val="135000"/>
                  </a:srgbClr>
                </a:gs>
              </a:gsLst>
              <a:lin ang="16200000" scaled="0"/>
            </a:gradFill>
            <a:ln>
              <a:noFill/>
              <a:headEnd/>
              <a:tailEnd/>
            </a:ln>
            <a:effectLst>
              <a:outerShdw blurRad="50800" dist="38100" algn="l" rotWithShape="0">
                <a:prstClr val="black">
                  <a:alpha val="40000"/>
                </a:prst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Stack</a:t>
              </a:r>
            </a:p>
          </p:txBody>
        </p:sp>
        <p:sp>
          <p:nvSpPr>
            <p:cNvPr id="45" name="Text Box 17">
              <a:extLst>
                <a:ext uri="{FF2B5EF4-FFF2-40B4-BE49-F238E27FC236}">
                  <a16:creationId xmlns:a16="http://schemas.microsoft.com/office/drawing/2014/main" id="{EB34D5A2-2027-4E0B-A38E-EAC05783F7F4}"/>
                </a:ext>
              </a:extLst>
            </p:cNvPr>
            <p:cNvSpPr txBox="1">
              <a:spLocks noChangeArrowheads="1"/>
            </p:cNvSpPr>
            <p:nvPr/>
          </p:nvSpPr>
          <p:spPr bwMode="auto">
            <a:xfrm>
              <a:off x="531" y="1333"/>
              <a:ext cx="618"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800" b="1" i="0" u="none" strike="noStrike" kern="0" cap="none" spc="0" normalizeH="0" baseline="0" noProof="0" dirty="0">
                  <a:ln>
                    <a:noFill/>
                  </a:ln>
                  <a:solidFill>
                    <a:srgbClr val="000000"/>
                  </a:solidFill>
                  <a:effectLst/>
                  <a:uLnTx/>
                  <a:uFillTx/>
                  <a:latin typeface="Times" charset="0"/>
                  <a:ea typeface="+mn-ea"/>
                </a:rPr>
                <a:t>Process 2</a:t>
              </a:r>
            </a:p>
          </p:txBody>
        </p:sp>
      </p:grpSp>
      <p:sp>
        <p:nvSpPr>
          <p:cNvPr id="46" name="Rectangle 6">
            <a:extLst>
              <a:ext uri="{FF2B5EF4-FFF2-40B4-BE49-F238E27FC236}">
                <a16:creationId xmlns:a16="http://schemas.microsoft.com/office/drawing/2014/main" id="{13B6ADDD-2F5B-4AD5-8508-96B556F25368}"/>
              </a:ext>
            </a:extLst>
          </p:cNvPr>
          <p:cNvSpPr>
            <a:spLocks noChangeArrowheads="1"/>
          </p:cNvSpPr>
          <p:nvPr/>
        </p:nvSpPr>
        <p:spPr bwMode="auto">
          <a:xfrm>
            <a:off x="6019800" y="2136775"/>
            <a:ext cx="1447800" cy="685800"/>
          </a:xfrm>
          <a:prstGeom prst="rect">
            <a:avLst/>
          </a:prstGeom>
          <a:gradFill rotWithShape="1">
            <a:gsLst>
              <a:gs pos="0">
                <a:srgbClr val="D9574E">
                  <a:shade val="51000"/>
                  <a:satMod val="130000"/>
                </a:srgbClr>
              </a:gs>
              <a:gs pos="80000">
                <a:srgbClr val="D9574E">
                  <a:shade val="93000"/>
                  <a:satMod val="130000"/>
                </a:srgbClr>
              </a:gs>
              <a:gs pos="100000">
                <a:srgbClr val="D9574E">
                  <a:shade val="94000"/>
                  <a:satMod val="135000"/>
                </a:srgbClr>
              </a:gs>
            </a:gsLst>
            <a:lin ang="16200000" scaled="0"/>
          </a:gradFill>
          <a:ln>
            <a:noFill/>
            <a:headEnd/>
            <a:tailEnd/>
          </a:ln>
          <a:effectLst>
            <a:outerShdw blurRad="50800" dist="38100" algn="l" rotWithShape="0">
              <a:prstClr val="black">
                <a:alpha val="40000"/>
              </a:prst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Process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Control Block</a:t>
            </a:r>
          </a:p>
        </p:txBody>
      </p:sp>
      <p:sp>
        <p:nvSpPr>
          <p:cNvPr id="47" name="Rectangle 7">
            <a:extLst>
              <a:ext uri="{FF2B5EF4-FFF2-40B4-BE49-F238E27FC236}">
                <a16:creationId xmlns:a16="http://schemas.microsoft.com/office/drawing/2014/main" id="{735A7DE5-BD85-491A-9828-EC9AB880F0B4}"/>
              </a:ext>
            </a:extLst>
          </p:cNvPr>
          <p:cNvSpPr>
            <a:spLocks noChangeArrowheads="1"/>
          </p:cNvSpPr>
          <p:nvPr/>
        </p:nvSpPr>
        <p:spPr bwMode="auto">
          <a:xfrm>
            <a:off x="5257800" y="2996952"/>
            <a:ext cx="1066800" cy="381000"/>
          </a:xfrm>
          <a:prstGeom prst="rect">
            <a:avLst/>
          </a:prstGeom>
          <a:gradFill rotWithShape="1">
            <a:gsLst>
              <a:gs pos="0">
                <a:srgbClr val="D9574E">
                  <a:shade val="51000"/>
                  <a:satMod val="130000"/>
                </a:srgbClr>
              </a:gs>
              <a:gs pos="80000">
                <a:srgbClr val="D9574E">
                  <a:shade val="93000"/>
                  <a:satMod val="130000"/>
                </a:srgbClr>
              </a:gs>
              <a:gs pos="100000">
                <a:srgbClr val="D9574E">
                  <a:shade val="94000"/>
                  <a:satMod val="135000"/>
                </a:srgbClr>
              </a:gs>
            </a:gsLst>
            <a:lin ang="16200000" scaled="0"/>
          </a:gradFill>
          <a:ln>
            <a:noFill/>
            <a:headEnd/>
            <a:tailEnd/>
          </a:ln>
          <a:effectLst>
            <a:outerShdw blurRad="50800" dist="38100" algn="l" rotWithShape="0">
              <a:prstClr val="black">
                <a:alpha val="40000"/>
              </a:prst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Cod</a:t>
            </a:r>
            <a:r>
              <a:rPr kumimoji="0" lang="ro-RO" sz="1600" b="1" i="0" u="none" strike="noStrike" kern="0" cap="none" spc="0" normalizeH="0" baseline="0" noProof="0" dirty="0">
                <a:ln>
                  <a:noFill/>
                </a:ln>
                <a:solidFill>
                  <a:srgbClr val="B3D1F0"/>
                </a:solidFill>
                <a:effectLst/>
                <a:uLnTx/>
                <a:uFillTx/>
                <a:ea typeface="+mn-ea"/>
                <a:cs typeface="+mn-cs"/>
              </a:rPr>
              <a:t>e</a:t>
            </a:r>
            <a:endParaRPr kumimoji="0" lang="en-US" sz="1600" b="1" i="0" u="none" strike="noStrike" kern="0" cap="none" spc="0" normalizeH="0" baseline="0" noProof="0" dirty="0">
              <a:ln>
                <a:noFill/>
              </a:ln>
              <a:solidFill>
                <a:srgbClr val="B3D1F0"/>
              </a:solidFill>
              <a:effectLst/>
              <a:uLnTx/>
              <a:uFillTx/>
              <a:latin typeface="Lucida Grande"/>
              <a:ea typeface="+mn-ea"/>
              <a:cs typeface="+mn-cs"/>
            </a:endParaRPr>
          </a:p>
        </p:txBody>
      </p:sp>
      <p:sp>
        <p:nvSpPr>
          <p:cNvPr id="48" name="Rectangle 8">
            <a:extLst>
              <a:ext uri="{FF2B5EF4-FFF2-40B4-BE49-F238E27FC236}">
                <a16:creationId xmlns:a16="http://schemas.microsoft.com/office/drawing/2014/main" id="{8DC70623-3F32-4CCE-95F5-70E7D5BBA634}"/>
              </a:ext>
            </a:extLst>
          </p:cNvPr>
          <p:cNvSpPr>
            <a:spLocks noChangeArrowheads="1"/>
          </p:cNvSpPr>
          <p:nvPr/>
        </p:nvSpPr>
        <p:spPr bwMode="auto">
          <a:xfrm>
            <a:off x="7200900" y="2974975"/>
            <a:ext cx="1066800" cy="381000"/>
          </a:xfrm>
          <a:prstGeom prst="rect">
            <a:avLst/>
          </a:prstGeom>
          <a:gradFill rotWithShape="1">
            <a:gsLst>
              <a:gs pos="0">
                <a:srgbClr val="D9574E">
                  <a:shade val="51000"/>
                  <a:satMod val="130000"/>
                </a:srgbClr>
              </a:gs>
              <a:gs pos="80000">
                <a:srgbClr val="D9574E">
                  <a:shade val="93000"/>
                  <a:satMod val="130000"/>
                </a:srgbClr>
              </a:gs>
              <a:gs pos="100000">
                <a:srgbClr val="D9574E">
                  <a:shade val="94000"/>
                  <a:satMod val="135000"/>
                </a:srgbClr>
              </a:gs>
            </a:gsLst>
            <a:lin ang="16200000" scaled="0"/>
          </a:gradFill>
          <a:ln>
            <a:noFill/>
            <a:headEnd/>
            <a:tailEnd/>
          </a:ln>
          <a:effectLst>
            <a:outerShdw blurRad="50800" dist="38100" algn="l" rotWithShape="0">
              <a:prstClr val="black">
                <a:alpha val="40000"/>
              </a:prst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Dat</a:t>
            </a:r>
            <a:r>
              <a:rPr kumimoji="0" lang="ro-RO" sz="1600" b="1" i="0" u="none" strike="noStrike" kern="0" cap="none" spc="0" normalizeH="0" baseline="0" noProof="0" dirty="0">
                <a:ln>
                  <a:noFill/>
                </a:ln>
                <a:solidFill>
                  <a:srgbClr val="B3D1F0"/>
                </a:solidFill>
                <a:effectLst/>
                <a:uLnTx/>
                <a:uFillTx/>
                <a:ea typeface="+mn-ea"/>
                <a:cs typeface="+mn-cs"/>
              </a:rPr>
              <a:t>a</a:t>
            </a:r>
            <a:endParaRPr kumimoji="0" lang="en-US" sz="1600" b="1" i="0" u="none" strike="noStrike" kern="0" cap="none" spc="0" normalizeH="0" baseline="0" noProof="0" dirty="0">
              <a:ln>
                <a:noFill/>
              </a:ln>
              <a:solidFill>
                <a:srgbClr val="B3D1F0"/>
              </a:solidFill>
              <a:effectLst/>
              <a:uLnTx/>
              <a:uFillTx/>
              <a:latin typeface="Lucida Grande"/>
              <a:ea typeface="+mn-ea"/>
              <a:cs typeface="+mn-cs"/>
            </a:endParaRPr>
          </a:p>
        </p:txBody>
      </p:sp>
      <p:sp>
        <p:nvSpPr>
          <p:cNvPr id="49" name="Rectangle 10">
            <a:extLst>
              <a:ext uri="{FF2B5EF4-FFF2-40B4-BE49-F238E27FC236}">
                <a16:creationId xmlns:a16="http://schemas.microsoft.com/office/drawing/2014/main" id="{C2413F42-3F22-4A32-BF79-89FE386AFB75}"/>
              </a:ext>
            </a:extLst>
          </p:cNvPr>
          <p:cNvSpPr>
            <a:spLocks noChangeArrowheads="1"/>
          </p:cNvSpPr>
          <p:nvPr/>
        </p:nvSpPr>
        <p:spPr bwMode="auto">
          <a:xfrm>
            <a:off x="5219700" y="4978152"/>
            <a:ext cx="1066800" cy="1066800"/>
          </a:xfrm>
          <a:prstGeom prst="rect">
            <a:avLst/>
          </a:prstGeom>
          <a:solidFill>
            <a:srgbClr val="F06157">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St</a:t>
            </a:r>
            <a:r>
              <a:rPr kumimoji="0" lang="ro-RO" sz="1600" b="1" i="0" u="none" strike="noStrike" kern="0" cap="none" spc="0" normalizeH="0" baseline="0" noProof="0" dirty="0">
                <a:ln>
                  <a:noFill/>
                </a:ln>
                <a:solidFill>
                  <a:srgbClr val="B3D1F0"/>
                </a:solidFill>
                <a:effectLst/>
                <a:uLnTx/>
                <a:uFillTx/>
                <a:ea typeface="+mn-ea"/>
                <a:cs typeface="+mn-cs"/>
              </a:rPr>
              <a:t>ack</a:t>
            </a:r>
            <a:endParaRPr kumimoji="0" lang="en-US" sz="1600" b="1" i="0" u="none" strike="noStrike" kern="0" cap="none" spc="0" normalizeH="0" baseline="0" noProof="0" dirty="0">
              <a:ln>
                <a:noFill/>
              </a:ln>
              <a:solidFill>
                <a:srgbClr val="B3D1F0"/>
              </a:solidFill>
              <a:effectLst/>
              <a:uLnTx/>
              <a:uFillTx/>
              <a:latin typeface="Lucida Grande"/>
              <a:ea typeface="+mn-ea"/>
              <a:cs typeface="+mn-cs"/>
            </a:endParaRPr>
          </a:p>
        </p:txBody>
      </p:sp>
      <p:sp>
        <p:nvSpPr>
          <p:cNvPr id="50" name="Rectangle 11">
            <a:extLst>
              <a:ext uri="{FF2B5EF4-FFF2-40B4-BE49-F238E27FC236}">
                <a16:creationId xmlns:a16="http://schemas.microsoft.com/office/drawing/2014/main" id="{493C585A-A266-4547-A73B-F8CACFA15605}"/>
              </a:ext>
            </a:extLst>
          </p:cNvPr>
          <p:cNvSpPr>
            <a:spLocks noChangeArrowheads="1"/>
          </p:cNvSpPr>
          <p:nvPr/>
        </p:nvSpPr>
        <p:spPr bwMode="auto">
          <a:xfrm>
            <a:off x="5029200" y="4148708"/>
            <a:ext cx="1447800" cy="685800"/>
          </a:xfrm>
          <a:prstGeom prst="rect">
            <a:avLst/>
          </a:prstGeom>
          <a:solidFill>
            <a:srgbClr val="F06157">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B3D1F0"/>
                </a:solidFill>
                <a:effectLst/>
                <a:uLnTx/>
                <a:uFillTx/>
                <a:latin typeface="Lucida Grande"/>
                <a:ea typeface="+mn-ea"/>
                <a:cs typeface="+mn-cs"/>
              </a:rPr>
              <a:t>Thread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a:ln>
                  <a:noFill/>
                </a:ln>
                <a:solidFill>
                  <a:srgbClr val="B3D1F0"/>
                </a:solidFill>
                <a:effectLst/>
                <a:uLnTx/>
                <a:uFillTx/>
                <a:latin typeface="Lucida Grande"/>
                <a:ea typeface="+mn-ea"/>
                <a:cs typeface="+mn-cs"/>
              </a:rPr>
              <a:t>Control Block</a:t>
            </a:r>
          </a:p>
        </p:txBody>
      </p:sp>
      <p:sp>
        <p:nvSpPr>
          <p:cNvPr id="51" name="Rectangle 12">
            <a:extLst>
              <a:ext uri="{FF2B5EF4-FFF2-40B4-BE49-F238E27FC236}">
                <a16:creationId xmlns:a16="http://schemas.microsoft.com/office/drawing/2014/main" id="{8B2F619B-286F-41BE-A7BF-9591498F36D6}"/>
              </a:ext>
            </a:extLst>
          </p:cNvPr>
          <p:cNvSpPr>
            <a:spLocks noChangeArrowheads="1"/>
          </p:cNvSpPr>
          <p:nvPr/>
        </p:nvSpPr>
        <p:spPr bwMode="auto">
          <a:xfrm>
            <a:off x="4953000" y="3660775"/>
            <a:ext cx="1600200" cy="2514600"/>
          </a:xfrm>
          <a:prstGeom prst="rect">
            <a:avLst/>
          </a:prstGeom>
          <a:noFill/>
          <a:ln w="9525">
            <a:solidFill>
              <a:srgbClr val="3064C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a:solidFill>
                <a:srgbClr val="000000"/>
              </a:solidFill>
              <a:latin typeface="Times" charset="0"/>
              <a:ea typeface="+mn-ea"/>
            </a:endParaRPr>
          </a:p>
        </p:txBody>
      </p:sp>
      <p:sp>
        <p:nvSpPr>
          <p:cNvPr id="52" name="Text Box 13">
            <a:extLst>
              <a:ext uri="{FF2B5EF4-FFF2-40B4-BE49-F238E27FC236}">
                <a16:creationId xmlns:a16="http://schemas.microsoft.com/office/drawing/2014/main" id="{3B443297-8E1E-47AD-8470-E830C8378A22}"/>
              </a:ext>
            </a:extLst>
          </p:cNvPr>
          <p:cNvSpPr txBox="1">
            <a:spLocks noChangeArrowheads="1"/>
          </p:cNvSpPr>
          <p:nvPr/>
        </p:nvSpPr>
        <p:spPr bwMode="auto">
          <a:xfrm>
            <a:off x="5219700" y="3668514"/>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Times" charset="0"/>
                <a:ea typeface="+mn-ea"/>
              </a:rPr>
              <a:t>Thread 1</a:t>
            </a:r>
          </a:p>
        </p:txBody>
      </p:sp>
      <p:sp>
        <p:nvSpPr>
          <p:cNvPr id="53" name="Rectangle 15">
            <a:extLst>
              <a:ext uri="{FF2B5EF4-FFF2-40B4-BE49-F238E27FC236}">
                <a16:creationId xmlns:a16="http://schemas.microsoft.com/office/drawing/2014/main" id="{DFC48006-1449-4CA9-AD91-BFDA4563F625}"/>
              </a:ext>
            </a:extLst>
          </p:cNvPr>
          <p:cNvSpPr>
            <a:spLocks noChangeArrowheads="1"/>
          </p:cNvSpPr>
          <p:nvPr/>
        </p:nvSpPr>
        <p:spPr bwMode="auto">
          <a:xfrm>
            <a:off x="7200900" y="4956175"/>
            <a:ext cx="1066800" cy="1066800"/>
          </a:xfrm>
          <a:prstGeom prst="rect">
            <a:avLst/>
          </a:prstGeom>
          <a:solidFill>
            <a:srgbClr val="F06157">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St</a:t>
            </a:r>
            <a:r>
              <a:rPr kumimoji="0" lang="ro-RO" sz="1600" b="1" i="0" u="none" strike="noStrike" kern="0" cap="none" spc="0" normalizeH="0" baseline="0" noProof="0" dirty="0">
                <a:ln>
                  <a:noFill/>
                </a:ln>
                <a:solidFill>
                  <a:srgbClr val="B3D1F0"/>
                </a:solidFill>
                <a:effectLst/>
                <a:uLnTx/>
                <a:uFillTx/>
                <a:ea typeface="+mn-ea"/>
                <a:cs typeface="+mn-cs"/>
              </a:rPr>
              <a:t>ack</a:t>
            </a:r>
            <a:endParaRPr kumimoji="0" lang="en-US" sz="1600" b="1" i="0" u="none" strike="noStrike" kern="0" cap="none" spc="0" normalizeH="0" baseline="0" noProof="0" dirty="0">
              <a:ln>
                <a:noFill/>
              </a:ln>
              <a:solidFill>
                <a:srgbClr val="B3D1F0"/>
              </a:solidFill>
              <a:effectLst/>
              <a:uLnTx/>
              <a:uFillTx/>
              <a:latin typeface="Lucida Grande"/>
              <a:ea typeface="+mn-ea"/>
              <a:cs typeface="+mn-cs"/>
            </a:endParaRPr>
          </a:p>
        </p:txBody>
      </p:sp>
      <p:sp>
        <p:nvSpPr>
          <p:cNvPr id="54" name="Rectangle 16">
            <a:extLst>
              <a:ext uri="{FF2B5EF4-FFF2-40B4-BE49-F238E27FC236}">
                <a16:creationId xmlns:a16="http://schemas.microsoft.com/office/drawing/2014/main" id="{996EB4D0-5C18-417F-8734-F6E21D55B3C8}"/>
              </a:ext>
            </a:extLst>
          </p:cNvPr>
          <p:cNvSpPr>
            <a:spLocks noChangeArrowheads="1"/>
          </p:cNvSpPr>
          <p:nvPr/>
        </p:nvSpPr>
        <p:spPr bwMode="auto">
          <a:xfrm>
            <a:off x="7010400" y="4137720"/>
            <a:ext cx="1447800" cy="685800"/>
          </a:xfrm>
          <a:prstGeom prst="rect">
            <a:avLst/>
          </a:prstGeom>
          <a:solidFill>
            <a:srgbClr val="F06157">
              <a:lumMod val="50000"/>
            </a:srgbClr>
          </a:soli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Thread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1" i="0" u="none" strike="noStrike" kern="0" cap="none" spc="0" normalizeH="0" baseline="0" noProof="0" dirty="0">
                <a:ln>
                  <a:noFill/>
                </a:ln>
                <a:solidFill>
                  <a:srgbClr val="B3D1F0"/>
                </a:solidFill>
                <a:effectLst/>
                <a:uLnTx/>
                <a:uFillTx/>
                <a:latin typeface="Lucida Grande"/>
                <a:ea typeface="+mn-ea"/>
                <a:cs typeface="+mn-cs"/>
              </a:rPr>
              <a:t>Control Block</a:t>
            </a:r>
          </a:p>
        </p:txBody>
      </p:sp>
      <p:sp>
        <p:nvSpPr>
          <p:cNvPr id="55" name="Rectangle 17">
            <a:extLst>
              <a:ext uri="{FF2B5EF4-FFF2-40B4-BE49-F238E27FC236}">
                <a16:creationId xmlns:a16="http://schemas.microsoft.com/office/drawing/2014/main" id="{0EEE8027-401E-4ADE-A425-15630747278D}"/>
              </a:ext>
            </a:extLst>
          </p:cNvPr>
          <p:cNvSpPr>
            <a:spLocks noChangeArrowheads="1"/>
          </p:cNvSpPr>
          <p:nvPr/>
        </p:nvSpPr>
        <p:spPr bwMode="auto">
          <a:xfrm>
            <a:off x="6934200" y="3660775"/>
            <a:ext cx="1600200" cy="2514600"/>
          </a:xfrm>
          <a:prstGeom prst="rect">
            <a:avLst/>
          </a:prstGeom>
          <a:noFill/>
          <a:ln w="9525">
            <a:solidFill>
              <a:srgbClr val="3064C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sz="2400">
              <a:solidFill>
                <a:srgbClr val="000000"/>
              </a:solidFill>
              <a:latin typeface="Times" charset="0"/>
              <a:ea typeface="+mn-ea"/>
            </a:endParaRPr>
          </a:p>
        </p:txBody>
      </p:sp>
      <p:sp>
        <p:nvSpPr>
          <p:cNvPr id="56" name="Text Box 18">
            <a:extLst>
              <a:ext uri="{FF2B5EF4-FFF2-40B4-BE49-F238E27FC236}">
                <a16:creationId xmlns:a16="http://schemas.microsoft.com/office/drawing/2014/main" id="{DDFB0126-01C2-4E5C-9C5F-6A414099E249}"/>
              </a:ext>
            </a:extLst>
          </p:cNvPr>
          <p:cNvSpPr txBox="1">
            <a:spLocks noChangeArrowheads="1"/>
          </p:cNvSpPr>
          <p:nvPr/>
        </p:nvSpPr>
        <p:spPr bwMode="auto">
          <a:xfrm>
            <a:off x="7200900" y="3668514"/>
            <a:ext cx="10668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en-US" sz="1600" b="1" i="0" u="none" strike="noStrike" kern="0" cap="none" spc="0" normalizeH="0" baseline="0" noProof="0" dirty="0">
                <a:ln>
                  <a:noFill/>
                </a:ln>
                <a:solidFill>
                  <a:srgbClr val="000000"/>
                </a:solidFill>
                <a:effectLst/>
                <a:uLnTx/>
                <a:uFillTx/>
                <a:latin typeface="Times" charset="0"/>
                <a:ea typeface="+mn-ea"/>
              </a:rPr>
              <a:t>Thread 2</a:t>
            </a:r>
          </a:p>
        </p:txBody>
      </p:sp>
    </p:spTree>
    <p:extLst>
      <p:ext uri="{BB962C8B-B14F-4D97-AF65-F5344CB8AC3E}">
        <p14:creationId xmlns:p14="http://schemas.microsoft.com/office/powerpoint/2010/main" val="1206459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321909-84F0-4204-BA61-297B21F02BC5}"/>
              </a:ext>
            </a:extLst>
          </p:cNvPr>
          <p:cNvSpPr>
            <a:spLocks noGrp="1"/>
          </p:cNvSpPr>
          <p:nvPr>
            <p:ph type="title"/>
          </p:nvPr>
        </p:nvSpPr>
        <p:spPr/>
        <p:txBody>
          <a:bodyPr/>
          <a:lstStyle/>
          <a:p>
            <a:r>
              <a:rPr lang="en-US" dirty="0" err="1"/>
              <a:t>Execu</a:t>
            </a:r>
            <a:r>
              <a:rPr lang="ro-RO" dirty="0"/>
              <a:t>ț</a:t>
            </a:r>
            <a:r>
              <a:rPr lang="en-US" dirty="0" err="1"/>
              <a:t>ia</a:t>
            </a:r>
            <a:r>
              <a:rPr lang="en-US" dirty="0"/>
              <a:t> thread-</a:t>
            </a:r>
            <a:r>
              <a:rPr lang="en-US" dirty="0" err="1"/>
              <a:t>urilor</a:t>
            </a:r>
            <a:endParaRPr lang="en-US" dirty="0"/>
          </a:p>
        </p:txBody>
      </p:sp>
      <p:sp>
        <p:nvSpPr>
          <p:cNvPr id="59" name="Text Box 3">
            <a:extLst>
              <a:ext uri="{FF2B5EF4-FFF2-40B4-BE49-F238E27FC236}">
                <a16:creationId xmlns:a16="http://schemas.microsoft.com/office/drawing/2014/main" id="{45B9B236-1600-4D72-A51E-C2722386F8A3}"/>
              </a:ext>
            </a:extLst>
          </p:cNvPr>
          <p:cNvSpPr txBox="1">
            <a:spLocks noChangeArrowheads="1"/>
          </p:cNvSpPr>
          <p:nvPr/>
        </p:nvSpPr>
        <p:spPr bwMode="auto">
          <a:xfrm>
            <a:off x="4876800" y="5334000"/>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spcBef>
                <a:spcPct val="50000"/>
              </a:spcBef>
            </a:pPr>
            <a:r>
              <a:rPr lang="en-US" sz="1600" b="1" dirty="0">
                <a:solidFill>
                  <a:srgbClr val="000000"/>
                </a:solidFill>
                <a:ea typeface="+mn-ea"/>
                <a:cs typeface="Arial" charset="0"/>
              </a:rPr>
              <a:t>t</a:t>
            </a:r>
          </a:p>
        </p:txBody>
      </p:sp>
      <p:sp>
        <p:nvSpPr>
          <p:cNvPr id="60" name="Line 5">
            <a:extLst>
              <a:ext uri="{FF2B5EF4-FFF2-40B4-BE49-F238E27FC236}">
                <a16:creationId xmlns:a16="http://schemas.microsoft.com/office/drawing/2014/main" id="{B3DC046D-54B6-4EBB-8830-6F868645F762}"/>
              </a:ext>
            </a:extLst>
          </p:cNvPr>
          <p:cNvSpPr>
            <a:spLocks noChangeShapeType="1"/>
          </p:cNvSpPr>
          <p:nvPr/>
        </p:nvSpPr>
        <p:spPr bwMode="auto">
          <a:xfrm>
            <a:off x="685800" y="4267200"/>
            <a:ext cx="0" cy="1219200"/>
          </a:xfrm>
          <a:prstGeom prst="line">
            <a:avLst/>
          </a:prstGeom>
          <a:noFill/>
          <a:ln w="25400" cap="flat" cmpd="sng" algn="ctr">
            <a:solidFill>
              <a:srgbClr val="000000"/>
            </a:solidFill>
            <a:prstDash val="solid"/>
            <a:headEnd type="triangle" w="med" len="me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Lucida Grande"/>
              <a:ea typeface="+mn-ea"/>
              <a:cs typeface="+mn-cs"/>
            </a:endParaRPr>
          </a:p>
        </p:txBody>
      </p:sp>
      <p:sp>
        <p:nvSpPr>
          <p:cNvPr id="61" name="Line 6">
            <a:extLst>
              <a:ext uri="{FF2B5EF4-FFF2-40B4-BE49-F238E27FC236}">
                <a16:creationId xmlns:a16="http://schemas.microsoft.com/office/drawing/2014/main" id="{D4355286-BFA3-43BD-959B-03188F353E32}"/>
              </a:ext>
            </a:extLst>
          </p:cNvPr>
          <p:cNvSpPr>
            <a:spLocks noChangeShapeType="1"/>
          </p:cNvSpPr>
          <p:nvPr/>
        </p:nvSpPr>
        <p:spPr bwMode="auto">
          <a:xfrm>
            <a:off x="609600" y="5334000"/>
            <a:ext cx="4572000" cy="0"/>
          </a:xfrm>
          <a:prstGeom prst="line">
            <a:avLst/>
          </a:prstGeom>
          <a:noFill/>
          <a:ln w="25400" cap="flat" cmpd="sng" algn="ctr">
            <a:solidFill>
              <a:srgbClr val="000000"/>
            </a:solidFill>
            <a:prstDash val="solid"/>
            <a:headEnd/>
            <a:tailEnd type="triangle" w="med" len="me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Lucida Grande"/>
              <a:ea typeface="+mn-ea"/>
              <a:cs typeface="+mn-cs"/>
            </a:endParaRPr>
          </a:p>
        </p:txBody>
      </p:sp>
      <p:grpSp>
        <p:nvGrpSpPr>
          <p:cNvPr id="62" name="Group 61">
            <a:extLst>
              <a:ext uri="{FF2B5EF4-FFF2-40B4-BE49-F238E27FC236}">
                <a16:creationId xmlns:a16="http://schemas.microsoft.com/office/drawing/2014/main" id="{68F49D26-6A15-4D4E-8376-DEC62E44995F}"/>
              </a:ext>
            </a:extLst>
          </p:cNvPr>
          <p:cNvGrpSpPr/>
          <p:nvPr/>
        </p:nvGrpSpPr>
        <p:grpSpPr>
          <a:xfrm>
            <a:off x="685800" y="4648200"/>
            <a:ext cx="4191000" cy="381000"/>
            <a:chOff x="685800" y="4648200"/>
            <a:chExt cx="4191000" cy="381000"/>
          </a:xfrm>
        </p:grpSpPr>
        <p:sp>
          <p:nvSpPr>
            <p:cNvPr id="63" name="Rectangle 7" descr="Light upward diagonal">
              <a:extLst>
                <a:ext uri="{FF2B5EF4-FFF2-40B4-BE49-F238E27FC236}">
                  <a16:creationId xmlns:a16="http://schemas.microsoft.com/office/drawing/2014/main" id="{15B10DFD-2D03-4037-9809-2596845DEA14}"/>
                </a:ext>
              </a:extLst>
            </p:cNvPr>
            <p:cNvSpPr>
              <a:spLocks noChangeArrowheads="1"/>
            </p:cNvSpPr>
            <p:nvPr/>
          </p:nvSpPr>
          <p:spPr bwMode="auto">
            <a:xfrm>
              <a:off x="1219200" y="4648200"/>
              <a:ext cx="381000" cy="381000"/>
            </a:xfrm>
            <a:prstGeom prst="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B3D1F0"/>
                </a:solidFill>
                <a:effectLst/>
                <a:uLnTx/>
                <a:uFillTx/>
                <a:latin typeface="Lucida Grande"/>
                <a:ea typeface="+mn-ea"/>
                <a:cs typeface="+mn-cs"/>
              </a:endParaRPr>
            </a:p>
          </p:txBody>
        </p:sp>
        <p:sp>
          <p:nvSpPr>
            <p:cNvPr id="64" name="Rectangle 8" descr="Light upward diagonal">
              <a:extLst>
                <a:ext uri="{FF2B5EF4-FFF2-40B4-BE49-F238E27FC236}">
                  <a16:creationId xmlns:a16="http://schemas.microsoft.com/office/drawing/2014/main" id="{CBBDF15D-D74E-4553-B275-DB3FC3520C3D}"/>
                </a:ext>
              </a:extLst>
            </p:cNvPr>
            <p:cNvSpPr>
              <a:spLocks noChangeArrowheads="1"/>
            </p:cNvSpPr>
            <p:nvPr/>
          </p:nvSpPr>
          <p:spPr bwMode="auto">
            <a:xfrm>
              <a:off x="1905000" y="4648200"/>
              <a:ext cx="381000" cy="381000"/>
            </a:xfrm>
            <a:prstGeom prst="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B3D1F0"/>
                </a:solidFill>
                <a:effectLst/>
                <a:uLnTx/>
                <a:uFillTx/>
                <a:latin typeface="Lucida Grande"/>
                <a:ea typeface="+mn-ea"/>
                <a:cs typeface="+mn-cs"/>
              </a:endParaRPr>
            </a:p>
          </p:txBody>
        </p:sp>
        <p:sp>
          <p:nvSpPr>
            <p:cNvPr id="65" name="Rectangle 9" descr="Light upward diagonal">
              <a:extLst>
                <a:ext uri="{FF2B5EF4-FFF2-40B4-BE49-F238E27FC236}">
                  <a16:creationId xmlns:a16="http://schemas.microsoft.com/office/drawing/2014/main" id="{BE9B06C2-5C99-4000-BDB4-044B3AA5FBAA}"/>
                </a:ext>
              </a:extLst>
            </p:cNvPr>
            <p:cNvSpPr>
              <a:spLocks noChangeArrowheads="1"/>
            </p:cNvSpPr>
            <p:nvPr/>
          </p:nvSpPr>
          <p:spPr bwMode="auto">
            <a:xfrm>
              <a:off x="3886200" y="4648200"/>
              <a:ext cx="228600" cy="381000"/>
            </a:xfrm>
            <a:prstGeom prst="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B3D1F0"/>
                </a:solidFill>
                <a:effectLst/>
                <a:uLnTx/>
                <a:uFillTx/>
                <a:latin typeface="Lucida Grande"/>
                <a:ea typeface="+mn-ea"/>
                <a:cs typeface="+mn-cs"/>
              </a:endParaRPr>
            </a:p>
          </p:txBody>
        </p:sp>
        <p:sp>
          <p:nvSpPr>
            <p:cNvPr id="66" name="Rectangle 10" descr="Light upward diagonal">
              <a:extLst>
                <a:ext uri="{FF2B5EF4-FFF2-40B4-BE49-F238E27FC236}">
                  <a16:creationId xmlns:a16="http://schemas.microsoft.com/office/drawing/2014/main" id="{C10F9897-FDB4-47D5-9136-9D09A29E0351}"/>
                </a:ext>
              </a:extLst>
            </p:cNvPr>
            <p:cNvSpPr>
              <a:spLocks noChangeArrowheads="1"/>
            </p:cNvSpPr>
            <p:nvPr/>
          </p:nvSpPr>
          <p:spPr bwMode="auto">
            <a:xfrm>
              <a:off x="2590800" y="4648200"/>
              <a:ext cx="381000" cy="381000"/>
            </a:xfrm>
            <a:prstGeom prst="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B3D1F0"/>
                </a:solidFill>
                <a:effectLst/>
                <a:uLnTx/>
                <a:uFillTx/>
                <a:latin typeface="Lucida Grande"/>
                <a:ea typeface="+mn-ea"/>
                <a:cs typeface="+mn-cs"/>
              </a:endParaRPr>
            </a:p>
          </p:txBody>
        </p:sp>
        <p:sp>
          <p:nvSpPr>
            <p:cNvPr id="67" name="Rectangle 11" descr="Light upward diagonal">
              <a:extLst>
                <a:ext uri="{FF2B5EF4-FFF2-40B4-BE49-F238E27FC236}">
                  <a16:creationId xmlns:a16="http://schemas.microsoft.com/office/drawing/2014/main" id="{B8CA88F8-4B0B-4101-BA9E-038E42765D1E}"/>
                </a:ext>
              </a:extLst>
            </p:cNvPr>
            <p:cNvSpPr>
              <a:spLocks noChangeArrowheads="1"/>
            </p:cNvSpPr>
            <p:nvPr/>
          </p:nvSpPr>
          <p:spPr bwMode="auto">
            <a:xfrm>
              <a:off x="3276600" y="4648200"/>
              <a:ext cx="304800" cy="381000"/>
            </a:xfrm>
            <a:prstGeom prst="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B3D1F0"/>
                </a:solidFill>
                <a:effectLst/>
                <a:uLnTx/>
                <a:uFillTx/>
                <a:latin typeface="Lucida Grande"/>
                <a:ea typeface="+mn-ea"/>
                <a:cs typeface="+mn-cs"/>
              </a:endParaRPr>
            </a:p>
          </p:txBody>
        </p:sp>
        <p:sp>
          <p:nvSpPr>
            <p:cNvPr id="68" name="Rectangle 12">
              <a:extLst>
                <a:ext uri="{FF2B5EF4-FFF2-40B4-BE49-F238E27FC236}">
                  <a16:creationId xmlns:a16="http://schemas.microsoft.com/office/drawing/2014/main" id="{25DDD9B8-ADA8-470D-BF08-39899920D2AF}"/>
                </a:ext>
              </a:extLst>
            </p:cNvPr>
            <p:cNvSpPr>
              <a:spLocks noChangeArrowheads="1"/>
            </p:cNvSpPr>
            <p:nvPr/>
          </p:nvSpPr>
          <p:spPr bwMode="auto">
            <a:xfrm>
              <a:off x="1600200" y="4648200"/>
              <a:ext cx="304800" cy="381000"/>
            </a:xfrm>
            <a:prstGeom prst="rect">
              <a:avLst/>
            </a:prstGeom>
            <a:gradFill rotWithShape="1">
              <a:gsLst>
                <a:gs pos="0">
                  <a:srgbClr val="F06157">
                    <a:shade val="51000"/>
                    <a:satMod val="130000"/>
                  </a:srgbClr>
                </a:gs>
                <a:gs pos="80000">
                  <a:srgbClr val="F06157">
                    <a:shade val="93000"/>
                    <a:satMod val="130000"/>
                  </a:srgbClr>
                </a:gs>
                <a:gs pos="100000">
                  <a:srgbClr val="F06157">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B3D1F0"/>
                </a:solidFill>
                <a:effectLst/>
                <a:uLnTx/>
                <a:uFillTx/>
                <a:latin typeface="Lucida Grande"/>
                <a:ea typeface="+mn-ea"/>
                <a:cs typeface="+mn-cs"/>
              </a:endParaRPr>
            </a:p>
          </p:txBody>
        </p:sp>
        <p:sp>
          <p:nvSpPr>
            <p:cNvPr id="69" name="Rectangle 13">
              <a:extLst>
                <a:ext uri="{FF2B5EF4-FFF2-40B4-BE49-F238E27FC236}">
                  <a16:creationId xmlns:a16="http://schemas.microsoft.com/office/drawing/2014/main" id="{58956D5A-B606-4B65-BDB9-9DE68C74EEED}"/>
                </a:ext>
              </a:extLst>
            </p:cNvPr>
            <p:cNvSpPr>
              <a:spLocks noChangeArrowheads="1"/>
            </p:cNvSpPr>
            <p:nvPr/>
          </p:nvSpPr>
          <p:spPr bwMode="auto">
            <a:xfrm>
              <a:off x="3581400" y="4648200"/>
              <a:ext cx="304800" cy="381000"/>
            </a:xfrm>
            <a:prstGeom prst="rect">
              <a:avLst/>
            </a:prstGeom>
            <a:gradFill rotWithShape="1">
              <a:gsLst>
                <a:gs pos="0">
                  <a:srgbClr val="F06157">
                    <a:shade val="51000"/>
                    <a:satMod val="130000"/>
                  </a:srgbClr>
                </a:gs>
                <a:gs pos="80000">
                  <a:srgbClr val="F06157">
                    <a:shade val="93000"/>
                    <a:satMod val="130000"/>
                  </a:srgbClr>
                </a:gs>
                <a:gs pos="100000">
                  <a:srgbClr val="F06157">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B3D1F0"/>
                </a:solidFill>
                <a:effectLst/>
                <a:uLnTx/>
                <a:uFillTx/>
                <a:latin typeface="Lucida Grande"/>
                <a:ea typeface="+mn-ea"/>
                <a:cs typeface="+mn-cs"/>
              </a:endParaRPr>
            </a:p>
          </p:txBody>
        </p:sp>
        <p:sp>
          <p:nvSpPr>
            <p:cNvPr id="70" name="Rectangle 14">
              <a:extLst>
                <a:ext uri="{FF2B5EF4-FFF2-40B4-BE49-F238E27FC236}">
                  <a16:creationId xmlns:a16="http://schemas.microsoft.com/office/drawing/2014/main" id="{EF4FDCD6-6C0D-4E8E-A358-B2291A6CC8DE}"/>
                </a:ext>
              </a:extLst>
            </p:cNvPr>
            <p:cNvSpPr>
              <a:spLocks noChangeArrowheads="1"/>
            </p:cNvSpPr>
            <p:nvPr/>
          </p:nvSpPr>
          <p:spPr bwMode="auto">
            <a:xfrm>
              <a:off x="2286000" y="4648200"/>
              <a:ext cx="304800" cy="381000"/>
            </a:xfrm>
            <a:prstGeom prst="rect">
              <a:avLst/>
            </a:prstGeom>
            <a:gradFill rotWithShape="1">
              <a:gsLst>
                <a:gs pos="0">
                  <a:srgbClr val="F06157">
                    <a:shade val="51000"/>
                    <a:satMod val="130000"/>
                  </a:srgbClr>
                </a:gs>
                <a:gs pos="80000">
                  <a:srgbClr val="F06157">
                    <a:shade val="93000"/>
                    <a:satMod val="130000"/>
                  </a:srgbClr>
                </a:gs>
                <a:gs pos="100000">
                  <a:srgbClr val="F06157">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B3D1F0"/>
                </a:solidFill>
                <a:effectLst/>
                <a:uLnTx/>
                <a:uFillTx/>
                <a:latin typeface="Lucida Grande"/>
                <a:ea typeface="+mn-ea"/>
                <a:cs typeface="+mn-cs"/>
              </a:endParaRPr>
            </a:p>
          </p:txBody>
        </p:sp>
        <p:sp>
          <p:nvSpPr>
            <p:cNvPr id="71" name="Rectangle 15">
              <a:extLst>
                <a:ext uri="{FF2B5EF4-FFF2-40B4-BE49-F238E27FC236}">
                  <a16:creationId xmlns:a16="http://schemas.microsoft.com/office/drawing/2014/main" id="{C5A1C5EA-25A3-427A-8603-11F5AAD40D6B}"/>
                </a:ext>
              </a:extLst>
            </p:cNvPr>
            <p:cNvSpPr>
              <a:spLocks noChangeArrowheads="1"/>
            </p:cNvSpPr>
            <p:nvPr/>
          </p:nvSpPr>
          <p:spPr bwMode="auto">
            <a:xfrm>
              <a:off x="685800" y="4648200"/>
              <a:ext cx="533400" cy="381000"/>
            </a:xfrm>
            <a:prstGeom prst="rect">
              <a:avLst/>
            </a:prstGeom>
            <a:gradFill rotWithShape="1">
              <a:gsLst>
                <a:gs pos="0">
                  <a:srgbClr val="F06157">
                    <a:shade val="51000"/>
                    <a:satMod val="130000"/>
                  </a:srgbClr>
                </a:gs>
                <a:gs pos="80000">
                  <a:srgbClr val="F06157">
                    <a:shade val="93000"/>
                    <a:satMod val="130000"/>
                  </a:srgbClr>
                </a:gs>
                <a:gs pos="100000">
                  <a:srgbClr val="F06157">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B3D1F0"/>
                </a:solidFill>
                <a:effectLst/>
                <a:uLnTx/>
                <a:uFillTx/>
                <a:latin typeface="Lucida Grande"/>
                <a:ea typeface="+mn-ea"/>
                <a:cs typeface="+mn-cs"/>
              </a:endParaRPr>
            </a:p>
          </p:txBody>
        </p:sp>
        <p:sp>
          <p:nvSpPr>
            <p:cNvPr id="72" name="Rectangle 16">
              <a:extLst>
                <a:ext uri="{FF2B5EF4-FFF2-40B4-BE49-F238E27FC236}">
                  <a16:creationId xmlns:a16="http://schemas.microsoft.com/office/drawing/2014/main" id="{B9CDCD34-25AA-4419-A160-6B2281A7D3BB}"/>
                </a:ext>
              </a:extLst>
            </p:cNvPr>
            <p:cNvSpPr>
              <a:spLocks noChangeArrowheads="1"/>
            </p:cNvSpPr>
            <p:nvPr/>
          </p:nvSpPr>
          <p:spPr bwMode="auto">
            <a:xfrm>
              <a:off x="2971800" y="4648200"/>
              <a:ext cx="304800" cy="381000"/>
            </a:xfrm>
            <a:prstGeom prst="rect">
              <a:avLst/>
            </a:prstGeom>
            <a:gradFill rotWithShape="1">
              <a:gsLst>
                <a:gs pos="0">
                  <a:srgbClr val="F06157">
                    <a:shade val="51000"/>
                    <a:satMod val="130000"/>
                  </a:srgbClr>
                </a:gs>
                <a:gs pos="80000">
                  <a:srgbClr val="F06157">
                    <a:shade val="93000"/>
                    <a:satMod val="130000"/>
                  </a:srgbClr>
                </a:gs>
                <a:gs pos="100000">
                  <a:srgbClr val="F06157">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B3D1F0"/>
                </a:solidFill>
                <a:effectLst/>
                <a:uLnTx/>
                <a:uFillTx/>
                <a:latin typeface="Lucida Grande"/>
                <a:ea typeface="+mn-ea"/>
                <a:cs typeface="+mn-cs"/>
              </a:endParaRPr>
            </a:p>
          </p:txBody>
        </p:sp>
        <p:sp>
          <p:nvSpPr>
            <p:cNvPr id="73" name="Rectangle 17" descr="Light upward diagonal">
              <a:extLst>
                <a:ext uri="{FF2B5EF4-FFF2-40B4-BE49-F238E27FC236}">
                  <a16:creationId xmlns:a16="http://schemas.microsoft.com/office/drawing/2014/main" id="{F6C22A90-6B48-45E4-8D9B-7173C4439D6C}"/>
                </a:ext>
              </a:extLst>
            </p:cNvPr>
            <p:cNvSpPr>
              <a:spLocks noChangeArrowheads="1"/>
            </p:cNvSpPr>
            <p:nvPr/>
          </p:nvSpPr>
          <p:spPr bwMode="auto">
            <a:xfrm>
              <a:off x="4343400" y="4648200"/>
              <a:ext cx="533400" cy="381000"/>
            </a:xfrm>
            <a:prstGeom prst="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B3D1F0"/>
                </a:solidFill>
                <a:effectLst/>
                <a:uLnTx/>
                <a:uFillTx/>
                <a:latin typeface="Lucida Grande"/>
                <a:ea typeface="+mn-ea"/>
                <a:cs typeface="+mn-cs"/>
              </a:endParaRPr>
            </a:p>
          </p:txBody>
        </p:sp>
        <p:sp>
          <p:nvSpPr>
            <p:cNvPr id="74" name="Rectangle 18">
              <a:extLst>
                <a:ext uri="{FF2B5EF4-FFF2-40B4-BE49-F238E27FC236}">
                  <a16:creationId xmlns:a16="http://schemas.microsoft.com/office/drawing/2014/main" id="{4707C03B-EF1F-4D51-A909-E1B995445F54}"/>
                </a:ext>
              </a:extLst>
            </p:cNvPr>
            <p:cNvSpPr>
              <a:spLocks noChangeArrowheads="1"/>
            </p:cNvSpPr>
            <p:nvPr/>
          </p:nvSpPr>
          <p:spPr bwMode="auto">
            <a:xfrm>
              <a:off x="4114800" y="4648200"/>
              <a:ext cx="228600" cy="381000"/>
            </a:xfrm>
            <a:prstGeom prst="rect">
              <a:avLst/>
            </a:prstGeom>
            <a:gradFill rotWithShape="1">
              <a:gsLst>
                <a:gs pos="0">
                  <a:srgbClr val="F06157">
                    <a:shade val="51000"/>
                    <a:satMod val="130000"/>
                  </a:srgbClr>
                </a:gs>
                <a:gs pos="80000">
                  <a:srgbClr val="F06157">
                    <a:shade val="93000"/>
                    <a:satMod val="130000"/>
                  </a:srgbClr>
                </a:gs>
                <a:gs pos="100000">
                  <a:srgbClr val="F06157">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B3D1F0"/>
                </a:solidFill>
                <a:effectLst/>
                <a:uLnTx/>
                <a:uFillTx/>
                <a:latin typeface="Lucida Grande"/>
                <a:ea typeface="+mn-ea"/>
                <a:cs typeface="+mn-cs"/>
              </a:endParaRPr>
            </a:p>
          </p:txBody>
        </p:sp>
      </p:grpSp>
      <p:sp>
        <p:nvSpPr>
          <p:cNvPr id="75" name="Rectangle 20">
            <a:extLst>
              <a:ext uri="{FF2B5EF4-FFF2-40B4-BE49-F238E27FC236}">
                <a16:creationId xmlns:a16="http://schemas.microsoft.com/office/drawing/2014/main" id="{829F3839-7310-4CF5-B0F4-3279130EDBB8}"/>
              </a:ext>
            </a:extLst>
          </p:cNvPr>
          <p:cNvSpPr>
            <a:spLocks noChangeArrowheads="1"/>
          </p:cNvSpPr>
          <p:nvPr/>
        </p:nvSpPr>
        <p:spPr bwMode="auto">
          <a:xfrm>
            <a:off x="685800" y="1981200"/>
            <a:ext cx="1981200" cy="381000"/>
          </a:xfrm>
          <a:prstGeom prst="rect">
            <a:avLst/>
          </a:prstGeom>
          <a:gradFill rotWithShape="1">
            <a:gsLst>
              <a:gs pos="0">
                <a:srgbClr val="F06157">
                  <a:shade val="51000"/>
                  <a:satMod val="130000"/>
                </a:srgbClr>
              </a:gs>
              <a:gs pos="80000">
                <a:srgbClr val="F06157">
                  <a:shade val="93000"/>
                  <a:satMod val="130000"/>
                </a:srgbClr>
              </a:gs>
              <a:gs pos="100000">
                <a:srgbClr val="F06157">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B3D1F0"/>
              </a:solidFill>
              <a:effectLst/>
              <a:uLnTx/>
              <a:uFillTx/>
              <a:latin typeface="Lucida Grande"/>
              <a:ea typeface="+mn-ea"/>
              <a:cs typeface="+mn-cs"/>
            </a:endParaRPr>
          </a:p>
        </p:txBody>
      </p:sp>
      <p:sp>
        <p:nvSpPr>
          <p:cNvPr id="76" name="Line 21">
            <a:extLst>
              <a:ext uri="{FF2B5EF4-FFF2-40B4-BE49-F238E27FC236}">
                <a16:creationId xmlns:a16="http://schemas.microsoft.com/office/drawing/2014/main" id="{62149DE4-FD48-4DA7-8499-749A125942B4}"/>
              </a:ext>
            </a:extLst>
          </p:cNvPr>
          <p:cNvSpPr>
            <a:spLocks noChangeShapeType="1"/>
          </p:cNvSpPr>
          <p:nvPr/>
        </p:nvSpPr>
        <p:spPr bwMode="auto">
          <a:xfrm>
            <a:off x="685800" y="1600200"/>
            <a:ext cx="0" cy="1828800"/>
          </a:xfrm>
          <a:prstGeom prst="line">
            <a:avLst/>
          </a:prstGeom>
          <a:noFill/>
          <a:ln w="25400" cap="flat" cmpd="sng" algn="ctr">
            <a:solidFill>
              <a:srgbClr val="000000"/>
            </a:solidFill>
            <a:prstDash val="solid"/>
            <a:headEnd type="triangle" w="med" len="me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Lucida Grande"/>
              <a:ea typeface="+mn-ea"/>
              <a:cs typeface="+mn-cs"/>
            </a:endParaRPr>
          </a:p>
        </p:txBody>
      </p:sp>
      <p:sp>
        <p:nvSpPr>
          <p:cNvPr id="77" name="Line 22">
            <a:extLst>
              <a:ext uri="{FF2B5EF4-FFF2-40B4-BE49-F238E27FC236}">
                <a16:creationId xmlns:a16="http://schemas.microsoft.com/office/drawing/2014/main" id="{66464002-461F-4F25-913E-EAF7FD546A83}"/>
              </a:ext>
            </a:extLst>
          </p:cNvPr>
          <p:cNvSpPr>
            <a:spLocks noChangeShapeType="1"/>
          </p:cNvSpPr>
          <p:nvPr/>
        </p:nvSpPr>
        <p:spPr bwMode="auto">
          <a:xfrm>
            <a:off x="609600" y="3276600"/>
            <a:ext cx="3429000" cy="0"/>
          </a:xfrm>
          <a:prstGeom prst="line">
            <a:avLst/>
          </a:prstGeom>
          <a:noFill/>
          <a:ln w="25400" cap="flat" cmpd="sng" algn="ctr">
            <a:solidFill>
              <a:srgbClr val="000000"/>
            </a:solidFill>
            <a:prstDash val="solid"/>
            <a:headEnd/>
            <a:tailEnd type="triangle" w="med" len="me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Lucida Grande"/>
              <a:ea typeface="+mn-ea"/>
              <a:cs typeface="+mn-cs"/>
            </a:endParaRPr>
          </a:p>
        </p:txBody>
      </p:sp>
      <p:sp>
        <p:nvSpPr>
          <p:cNvPr id="78" name="Text Box 23">
            <a:extLst>
              <a:ext uri="{FF2B5EF4-FFF2-40B4-BE49-F238E27FC236}">
                <a16:creationId xmlns:a16="http://schemas.microsoft.com/office/drawing/2014/main" id="{AD1CB598-C96A-42E2-A921-B55F5E7E6D89}"/>
              </a:ext>
            </a:extLst>
          </p:cNvPr>
          <p:cNvSpPr txBox="1">
            <a:spLocks noChangeArrowheads="1"/>
          </p:cNvSpPr>
          <p:nvPr/>
        </p:nvSpPr>
        <p:spPr bwMode="auto">
          <a:xfrm>
            <a:off x="3733800" y="3276600"/>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spcBef>
                <a:spcPct val="50000"/>
              </a:spcBef>
            </a:pPr>
            <a:r>
              <a:rPr lang="en-US" sz="1600" b="1">
                <a:solidFill>
                  <a:srgbClr val="000000"/>
                </a:solidFill>
                <a:ea typeface="+mn-ea"/>
                <a:cs typeface="Arial" charset="0"/>
              </a:rPr>
              <a:t>t</a:t>
            </a:r>
          </a:p>
        </p:txBody>
      </p:sp>
      <p:sp>
        <p:nvSpPr>
          <p:cNvPr id="79" name="Rectangle 24" descr="Light upward diagonal">
            <a:extLst>
              <a:ext uri="{FF2B5EF4-FFF2-40B4-BE49-F238E27FC236}">
                <a16:creationId xmlns:a16="http://schemas.microsoft.com/office/drawing/2014/main" id="{8DD1031F-03F2-476E-97B4-4A6A4D396FB9}"/>
              </a:ext>
            </a:extLst>
          </p:cNvPr>
          <p:cNvSpPr>
            <a:spLocks noChangeArrowheads="1"/>
          </p:cNvSpPr>
          <p:nvPr/>
        </p:nvSpPr>
        <p:spPr bwMode="auto">
          <a:xfrm>
            <a:off x="685800" y="2590800"/>
            <a:ext cx="2209800" cy="381000"/>
          </a:xfrm>
          <a:prstGeom prst="rect">
            <a:avLst/>
          </a:prstGeom>
          <a:gradFill rotWithShape="1">
            <a:gsLst>
              <a:gs pos="0">
                <a:srgbClr val="3568C7">
                  <a:shade val="51000"/>
                  <a:satMod val="130000"/>
                </a:srgbClr>
              </a:gs>
              <a:gs pos="80000">
                <a:srgbClr val="3568C7">
                  <a:shade val="93000"/>
                  <a:satMod val="130000"/>
                </a:srgbClr>
              </a:gs>
              <a:gs pos="100000">
                <a:srgbClr val="3568C7">
                  <a:shade val="94000"/>
                  <a:satMod val="135000"/>
                </a:srgbClr>
              </a:gs>
            </a:gsLst>
            <a:lin ang="16200000" scaled="0"/>
          </a:gradFill>
          <a:ln>
            <a:noFill/>
            <a:headEnd/>
            <a:tailEn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B3D1F0"/>
              </a:solidFill>
              <a:effectLst/>
              <a:uLnTx/>
              <a:uFillTx/>
              <a:latin typeface="Lucida Grande"/>
              <a:ea typeface="+mn-ea"/>
              <a:cs typeface="+mn-cs"/>
            </a:endParaRPr>
          </a:p>
        </p:txBody>
      </p:sp>
      <p:sp>
        <p:nvSpPr>
          <p:cNvPr id="80" name="Text Box 25">
            <a:extLst>
              <a:ext uri="{FF2B5EF4-FFF2-40B4-BE49-F238E27FC236}">
                <a16:creationId xmlns:a16="http://schemas.microsoft.com/office/drawing/2014/main" id="{F878441F-B39D-4F4B-B454-C9064FC0D6CD}"/>
              </a:ext>
            </a:extLst>
          </p:cNvPr>
          <p:cNvSpPr txBox="1">
            <a:spLocks noChangeArrowheads="1"/>
          </p:cNvSpPr>
          <p:nvPr/>
        </p:nvSpPr>
        <p:spPr bwMode="auto">
          <a:xfrm>
            <a:off x="228600" y="1981200"/>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spcBef>
                <a:spcPct val="50000"/>
              </a:spcBef>
            </a:pPr>
            <a:r>
              <a:rPr lang="en-US" sz="1600" b="1">
                <a:solidFill>
                  <a:srgbClr val="000000"/>
                </a:solidFill>
                <a:ea typeface="+mn-ea"/>
                <a:cs typeface="Arial" charset="0"/>
              </a:rPr>
              <a:t>P1</a:t>
            </a:r>
          </a:p>
        </p:txBody>
      </p:sp>
      <p:sp>
        <p:nvSpPr>
          <p:cNvPr id="81" name="Text Box 26">
            <a:extLst>
              <a:ext uri="{FF2B5EF4-FFF2-40B4-BE49-F238E27FC236}">
                <a16:creationId xmlns:a16="http://schemas.microsoft.com/office/drawing/2014/main" id="{13B1498F-2C61-45D8-849E-29A19E41950E}"/>
              </a:ext>
            </a:extLst>
          </p:cNvPr>
          <p:cNvSpPr txBox="1">
            <a:spLocks noChangeArrowheads="1"/>
          </p:cNvSpPr>
          <p:nvPr/>
        </p:nvSpPr>
        <p:spPr bwMode="auto">
          <a:xfrm>
            <a:off x="228600" y="2590800"/>
            <a:ext cx="4572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spcBef>
                <a:spcPct val="50000"/>
              </a:spcBef>
            </a:pPr>
            <a:r>
              <a:rPr lang="en-US" sz="1600" b="1">
                <a:solidFill>
                  <a:srgbClr val="000000"/>
                </a:solidFill>
                <a:ea typeface="+mn-ea"/>
                <a:cs typeface="Arial" charset="0"/>
              </a:rPr>
              <a:t>P2</a:t>
            </a:r>
          </a:p>
        </p:txBody>
      </p:sp>
      <p:sp>
        <p:nvSpPr>
          <p:cNvPr id="82" name="Text Box 27">
            <a:extLst>
              <a:ext uri="{FF2B5EF4-FFF2-40B4-BE49-F238E27FC236}">
                <a16:creationId xmlns:a16="http://schemas.microsoft.com/office/drawing/2014/main" id="{BB5A04D1-A5F3-4810-B8F0-97FE71D28633}"/>
              </a:ext>
            </a:extLst>
          </p:cNvPr>
          <p:cNvSpPr txBox="1">
            <a:spLocks noChangeArrowheads="1"/>
          </p:cNvSpPr>
          <p:nvPr/>
        </p:nvSpPr>
        <p:spPr bwMode="auto">
          <a:xfrm>
            <a:off x="5562600" y="1398567"/>
            <a:ext cx="3527871"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spcBef>
                <a:spcPct val="50000"/>
              </a:spcBef>
            </a:pPr>
            <a:endParaRPr lang="ro-RO" sz="2000" b="1" i="1" dirty="0">
              <a:solidFill>
                <a:srgbClr val="000000"/>
              </a:solidFill>
              <a:latin typeface="Lucida Grande"/>
              <a:ea typeface="+mn-ea"/>
              <a:cs typeface="Arial" charset="0"/>
            </a:endParaRPr>
          </a:p>
          <a:p>
            <a:pPr>
              <a:spcBef>
                <a:spcPct val="50000"/>
              </a:spcBef>
              <a:buClr>
                <a:srgbClr val="1822CD"/>
              </a:buClr>
            </a:pPr>
            <a:r>
              <a:rPr lang="en-US" b="1" dirty="0">
                <a:solidFill>
                  <a:srgbClr val="000000"/>
                </a:solidFill>
                <a:latin typeface="Cambria"/>
                <a:ea typeface="+mn-ea"/>
                <a:cs typeface="Arial" charset="0"/>
              </a:rPr>
              <a:t>→</a:t>
            </a:r>
            <a:r>
              <a:rPr lang="ro-RO" sz="2000" b="1" dirty="0">
                <a:solidFill>
                  <a:srgbClr val="000000"/>
                </a:solidFill>
                <a:latin typeface="Cambria"/>
                <a:ea typeface="+mn-ea"/>
                <a:cs typeface="Arial" charset="0"/>
              </a:rPr>
              <a:t>  </a:t>
            </a:r>
            <a:r>
              <a:rPr lang="ro-RO" sz="2000" dirty="0">
                <a:solidFill>
                  <a:srgbClr val="000000"/>
                </a:solidFill>
                <a:latin typeface="Cambria"/>
                <a:ea typeface="+mn-ea"/>
                <a:cs typeface="Arial" charset="0"/>
              </a:rPr>
              <a:t>Putem considera</a:t>
            </a:r>
            <a:r>
              <a:rPr lang="ro-RO" sz="2000" b="1" dirty="0">
                <a:solidFill>
                  <a:srgbClr val="000000"/>
                </a:solidFill>
                <a:latin typeface="Cambria"/>
                <a:ea typeface="+mn-ea"/>
                <a:cs typeface="Arial" charset="0"/>
              </a:rPr>
              <a:t> </a:t>
            </a:r>
            <a:r>
              <a:rPr lang="en-US" sz="2000" dirty="0" err="1">
                <a:solidFill>
                  <a:srgbClr val="000000"/>
                </a:solidFill>
                <a:latin typeface="Lucida Grande"/>
                <a:ea typeface="+mn-ea"/>
                <a:cs typeface="Arial" charset="0"/>
              </a:rPr>
              <a:t>execu</a:t>
            </a:r>
            <a:r>
              <a:rPr lang="ro-RO" sz="2000" dirty="0">
                <a:solidFill>
                  <a:srgbClr val="000000"/>
                </a:solidFill>
                <a:latin typeface="Lucida Grande"/>
                <a:ea typeface="+mn-ea"/>
                <a:cs typeface="Arial" charset="0"/>
              </a:rPr>
              <a:t>ț</a:t>
            </a:r>
            <a:r>
              <a:rPr lang="en-US" sz="2000" dirty="0">
                <a:solidFill>
                  <a:srgbClr val="000000"/>
                </a:solidFill>
                <a:latin typeface="Lucida Grande"/>
                <a:ea typeface="+mn-ea"/>
                <a:cs typeface="Arial" charset="0"/>
              </a:rPr>
              <a:t>ie </a:t>
            </a:r>
            <a:r>
              <a:rPr lang="ro-RO" sz="2000" dirty="0">
                <a:solidFill>
                  <a:srgbClr val="000000"/>
                </a:solidFill>
                <a:latin typeface="Lucida Grande"/>
                <a:ea typeface="+mn-ea"/>
                <a:cs typeface="Arial" charset="0"/>
              </a:rPr>
              <a:t>î</a:t>
            </a:r>
            <a:r>
              <a:rPr lang="en-US" sz="2000" dirty="0">
                <a:solidFill>
                  <a:srgbClr val="000000"/>
                </a:solidFill>
                <a:latin typeface="Lucida Grande"/>
                <a:ea typeface="+mn-ea"/>
                <a:cs typeface="Arial" charset="0"/>
              </a:rPr>
              <a:t>n paralel</a:t>
            </a:r>
            <a:endParaRPr lang="ro-RO" sz="2000" dirty="0">
              <a:solidFill>
                <a:srgbClr val="000000"/>
              </a:solidFill>
              <a:latin typeface="Lucida Grande"/>
              <a:ea typeface="+mn-ea"/>
              <a:cs typeface="Arial" charset="0"/>
            </a:endParaRPr>
          </a:p>
        </p:txBody>
      </p:sp>
      <p:sp>
        <p:nvSpPr>
          <p:cNvPr id="83" name="Text Box 28">
            <a:extLst>
              <a:ext uri="{FF2B5EF4-FFF2-40B4-BE49-F238E27FC236}">
                <a16:creationId xmlns:a16="http://schemas.microsoft.com/office/drawing/2014/main" id="{752D0931-25E0-4127-82B1-C258751CCB45}"/>
              </a:ext>
            </a:extLst>
          </p:cNvPr>
          <p:cNvSpPr txBox="1">
            <a:spLocks noChangeArrowheads="1"/>
          </p:cNvSpPr>
          <p:nvPr/>
        </p:nvSpPr>
        <p:spPr bwMode="auto">
          <a:xfrm>
            <a:off x="5644467" y="3198593"/>
            <a:ext cx="3364136"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spcBef>
                <a:spcPct val="50000"/>
              </a:spcBef>
              <a:spcAft>
                <a:spcPts val="1200"/>
              </a:spcAft>
            </a:pPr>
            <a:r>
              <a:rPr lang="ro-RO" sz="2000" b="1" i="1" dirty="0" err="1">
                <a:solidFill>
                  <a:srgbClr val="000000"/>
                </a:solidFill>
                <a:latin typeface="Lucida Grande"/>
                <a:ea typeface="+mn-ea"/>
                <a:cs typeface="Arial" charset="0"/>
              </a:rPr>
              <a:t>Defapt</a:t>
            </a:r>
            <a:r>
              <a:rPr lang="en-US" sz="2000" b="1" i="1" dirty="0">
                <a:solidFill>
                  <a:srgbClr val="000000"/>
                </a:solidFill>
                <a:latin typeface="Lucida Grande"/>
                <a:ea typeface="+mn-ea"/>
                <a:cs typeface="Arial" charset="0"/>
              </a:rPr>
              <a:t>:</a:t>
            </a:r>
            <a:endParaRPr lang="en-US" sz="2000" dirty="0">
              <a:solidFill>
                <a:srgbClr val="000000"/>
              </a:solidFill>
              <a:latin typeface="Lucida Grande"/>
              <a:ea typeface="+mn-ea"/>
              <a:cs typeface="Arial" charset="0"/>
            </a:endParaRPr>
          </a:p>
          <a:p>
            <a:pPr>
              <a:spcBef>
                <a:spcPct val="50000"/>
              </a:spcBef>
              <a:spcAft>
                <a:spcPts val="1200"/>
              </a:spcAft>
            </a:pPr>
            <a:r>
              <a:rPr lang="en-US" b="1" dirty="0">
                <a:solidFill>
                  <a:srgbClr val="000000"/>
                </a:solidFill>
                <a:latin typeface="Cambria"/>
                <a:ea typeface="+mn-ea"/>
                <a:cs typeface="Arial" charset="0"/>
              </a:rPr>
              <a:t>→</a:t>
            </a:r>
            <a:r>
              <a:rPr lang="en-US" sz="2000" b="1" dirty="0">
                <a:solidFill>
                  <a:srgbClr val="000000"/>
                </a:solidFill>
                <a:latin typeface="Cambria"/>
                <a:ea typeface="+mn-ea"/>
                <a:cs typeface="Arial" charset="0"/>
              </a:rPr>
              <a:t> </a:t>
            </a:r>
            <a:r>
              <a:rPr lang="en-US" sz="2000" dirty="0">
                <a:solidFill>
                  <a:srgbClr val="000000"/>
                </a:solidFill>
                <a:latin typeface="Lucida Grande"/>
                <a:ea typeface="+mn-ea"/>
                <a:cs typeface="Arial" charset="0"/>
              </a:rPr>
              <a:t>planificarea este realizat</a:t>
            </a:r>
            <a:r>
              <a:rPr lang="ro-RO" sz="2000" dirty="0">
                <a:solidFill>
                  <a:srgbClr val="000000"/>
                </a:solidFill>
                <a:latin typeface="Lucida Grande"/>
                <a:ea typeface="+mn-ea"/>
                <a:cs typeface="Arial" charset="0"/>
              </a:rPr>
              <a:t>ă </a:t>
            </a:r>
            <a:r>
              <a:rPr lang="en-US" sz="2000" dirty="0">
                <a:solidFill>
                  <a:srgbClr val="000000"/>
                </a:solidFill>
                <a:latin typeface="Lucida Grande"/>
                <a:ea typeface="+mn-ea"/>
                <a:cs typeface="Arial" charset="0"/>
              </a:rPr>
              <a:t>de c</a:t>
            </a:r>
            <a:r>
              <a:rPr lang="ro-RO" sz="2000" dirty="0">
                <a:solidFill>
                  <a:srgbClr val="000000"/>
                </a:solidFill>
                <a:latin typeface="Lucida Grande"/>
                <a:ea typeface="+mn-ea"/>
                <a:cs typeface="Arial" charset="0"/>
              </a:rPr>
              <a:t>ă</a:t>
            </a:r>
            <a:r>
              <a:rPr lang="en-US" sz="2000" dirty="0">
                <a:solidFill>
                  <a:srgbClr val="000000"/>
                </a:solidFill>
                <a:latin typeface="Lucida Grande"/>
                <a:ea typeface="+mn-ea"/>
                <a:cs typeface="Arial" charset="0"/>
              </a:rPr>
              <a:t>tre sistemul de operare</a:t>
            </a:r>
          </a:p>
          <a:p>
            <a:pPr>
              <a:spcBef>
                <a:spcPct val="50000"/>
              </a:spcBef>
              <a:spcAft>
                <a:spcPts val="1200"/>
              </a:spcAft>
            </a:pPr>
            <a:r>
              <a:rPr lang="en-US" b="1" dirty="0">
                <a:solidFill>
                  <a:srgbClr val="000000"/>
                </a:solidFill>
                <a:latin typeface="Cambria"/>
                <a:ea typeface="+mn-ea"/>
                <a:cs typeface="Arial" charset="0"/>
              </a:rPr>
              <a:t>→ </a:t>
            </a:r>
            <a:r>
              <a:rPr lang="ro-RO" sz="2000" dirty="0">
                <a:solidFill>
                  <a:srgbClr val="000000"/>
                </a:solidFill>
                <a:latin typeface="Lucida Grande"/>
                <a:ea typeface="+mn-ea"/>
                <a:cs typeface="Arial" charset="0"/>
              </a:rPr>
              <a:t>p</a:t>
            </a:r>
            <a:r>
              <a:rPr lang="en-US" sz="2000" dirty="0">
                <a:solidFill>
                  <a:srgbClr val="000000"/>
                </a:solidFill>
                <a:latin typeface="Lucida Grande"/>
                <a:ea typeface="+mn-ea"/>
                <a:cs typeface="Arial" charset="0"/>
              </a:rPr>
              <a:t>olitici: divizarea timpului (</a:t>
            </a:r>
            <a:r>
              <a:rPr lang="en-US" sz="2000" i="1" dirty="0">
                <a:solidFill>
                  <a:srgbClr val="000000"/>
                </a:solidFill>
                <a:latin typeface="Lucida Grande"/>
                <a:ea typeface="+mn-ea"/>
                <a:cs typeface="Arial" charset="0"/>
              </a:rPr>
              <a:t>time sharing</a:t>
            </a:r>
            <a:r>
              <a:rPr lang="en-US" sz="2000" dirty="0">
                <a:solidFill>
                  <a:srgbClr val="000000"/>
                </a:solidFill>
                <a:latin typeface="Lucida Grande"/>
                <a:ea typeface="+mn-ea"/>
                <a:cs typeface="Arial" charset="0"/>
              </a:rPr>
              <a:t>), priorit</a:t>
            </a:r>
            <a:r>
              <a:rPr lang="ro-RO" sz="2000" dirty="0">
                <a:solidFill>
                  <a:srgbClr val="000000"/>
                </a:solidFill>
                <a:latin typeface="Lucida Grande"/>
                <a:ea typeface="+mn-ea"/>
                <a:cs typeface="Arial" charset="0"/>
              </a:rPr>
              <a:t>ăți</a:t>
            </a:r>
            <a:endParaRPr lang="en-US" sz="2000" dirty="0">
              <a:solidFill>
                <a:srgbClr val="000000"/>
              </a:solidFill>
              <a:latin typeface="Lucida Grande"/>
              <a:ea typeface="+mn-ea"/>
              <a:cs typeface="Arial" charset="0"/>
            </a:endParaRPr>
          </a:p>
        </p:txBody>
      </p:sp>
      <p:sp>
        <p:nvSpPr>
          <p:cNvPr id="84" name="Text Box 29">
            <a:extLst>
              <a:ext uri="{FF2B5EF4-FFF2-40B4-BE49-F238E27FC236}">
                <a16:creationId xmlns:a16="http://schemas.microsoft.com/office/drawing/2014/main" id="{B605C6AE-3F73-4E05-903B-CBA6ECD2D60C}"/>
              </a:ext>
            </a:extLst>
          </p:cNvPr>
          <p:cNvSpPr txBox="1">
            <a:spLocks noChangeArrowheads="1"/>
          </p:cNvSpPr>
          <p:nvPr/>
        </p:nvSpPr>
        <p:spPr bwMode="auto">
          <a:xfrm>
            <a:off x="2743200" y="1981200"/>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spcBef>
                <a:spcPct val="50000"/>
              </a:spcBef>
            </a:pPr>
            <a:r>
              <a:rPr lang="en-US" sz="1600" b="1">
                <a:solidFill>
                  <a:srgbClr val="000000"/>
                </a:solidFill>
                <a:ea typeface="+mn-ea"/>
                <a:cs typeface="Arial" charset="0"/>
              </a:rPr>
              <a:t>Thread 1</a:t>
            </a:r>
          </a:p>
        </p:txBody>
      </p:sp>
      <p:sp>
        <p:nvSpPr>
          <p:cNvPr id="85" name="Text Box 30">
            <a:extLst>
              <a:ext uri="{FF2B5EF4-FFF2-40B4-BE49-F238E27FC236}">
                <a16:creationId xmlns:a16="http://schemas.microsoft.com/office/drawing/2014/main" id="{303F47F6-E70E-4045-932F-2D17D4B28C7E}"/>
              </a:ext>
            </a:extLst>
          </p:cNvPr>
          <p:cNvSpPr txBox="1">
            <a:spLocks noChangeArrowheads="1"/>
          </p:cNvSpPr>
          <p:nvPr/>
        </p:nvSpPr>
        <p:spPr bwMode="auto">
          <a:xfrm>
            <a:off x="2971800" y="2590800"/>
            <a:ext cx="114300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a:spcBef>
                <a:spcPct val="50000"/>
              </a:spcBef>
            </a:pPr>
            <a:r>
              <a:rPr lang="en-US" sz="1600" b="1">
                <a:solidFill>
                  <a:srgbClr val="000000"/>
                </a:solidFill>
                <a:ea typeface="+mn-ea"/>
                <a:cs typeface="Arial" charset="0"/>
              </a:rPr>
              <a:t>Thread 2</a:t>
            </a:r>
          </a:p>
        </p:txBody>
      </p:sp>
    </p:spTree>
    <p:extLst>
      <p:ext uri="{BB962C8B-B14F-4D97-AF65-F5344CB8AC3E}">
        <p14:creationId xmlns:p14="http://schemas.microsoft.com/office/powerpoint/2010/main" val="3594135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4"/>
                                        </p:tgtEl>
                                        <p:attrNameLst>
                                          <p:attrName>style.visibility</p:attrName>
                                        </p:attrNameLst>
                                      </p:cBhvr>
                                      <p:to>
                                        <p:strVal val="visible"/>
                                      </p:to>
                                    </p:set>
                                    <p:animEffect transition="in" filter="fade">
                                      <p:cBhvr>
                                        <p:cTn id="12" dur="500"/>
                                        <p:tgtEl>
                                          <p:spTgt spid="8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animEffect transition="in" filter="fade">
                                      <p:cBhvr>
                                        <p:cTn id="15" dur="500"/>
                                        <p:tgtEl>
                                          <p:spTgt spid="8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1"/>
                                        </p:tgtEl>
                                        <p:attrNameLst>
                                          <p:attrName>style.visibility</p:attrName>
                                        </p:attrNameLst>
                                      </p:cBhvr>
                                      <p:to>
                                        <p:strVal val="visible"/>
                                      </p:to>
                                    </p:set>
                                    <p:animEffect transition="in" filter="fade">
                                      <p:cBhvr>
                                        <p:cTn id="18" dur="500"/>
                                        <p:tgtEl>
                                          <p:spTgt spid="8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fade">
                                      <p:cBhvr>
                                        <p:cTn id="21" dur="500"/>
                                        <p:tgtEl>
                                          <p:spTgt spid="85"/>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wipe(left)">
                                      <p:cBhvr>
                                        <p:cTn id="25" dur="3000"/>
                                        <p:tgtEl>
                                          <p:spTgt spid="7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79"/>
                                        </p:tgtEl>
                                        <p:attrNameLst>
                                          <p:attrName>style.visibility</p:attrName>
                                        </p:attrNameLst>
                                      </p:cBhvr>
                                      <p:to>
                                        <p:strVal val="visible"/>
                                      </p:to>
                                    </p:set>
                                    <p:animEffect transition="in" filter="wipe(left)">
                                      <p:cBhvr>
                                        <p:cTn id="28" dur="3000"/>
                                        <p:tgtEl>
                                          <p:spTgt spid="7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par>
                                <p:cTn id="34" presetID="1" presetClass="entr" presetSubtype="0" fill="hold" grpId="0" nodeType="withEffect">
                                  <p:stCondLst>
                                    <p:cond delay="0"/>
                                  </p:stCondLst>
                                  <p:childTnLst>
                                    <p:set>
                                      <p:cBhvr>
                                        <p:cTn id="35" dur="1" fill="hold">
                                          <p:stCondLst>
                                            <p:cond delay="0"/>
                                          </p:stCondLst>
                                        </p:cTn>
                                        <p:tgtEl>
                                          <p:spTgt spid="59"/>
                                        </p:tgtEl>
                                        <p:attrNameLst>
                                          <p:attrName>style.visibility</p:attrName>
                                        </p:attrNameLst>
                                      </p:cBhvr>
                                      <p:to>
                                        <p:strVal val="visible"/>
                                      </p:to>
                                    </p:set>
                                  </p:childTnLst>
                                </p:cTn>
                              </p:par>
                              <p:par>
                                <p:cTn id="36" presetID="10" presetClass="entr" presetSubtype="0" fill="hold" grpId="0" nodeType="withEffect">
                                  <p:stCondLst>
                                    <p:cond delay="0"/>
                                  </p:stCondLst>
                                  <p:childTnLst>
                                    <p:set>
                                      <p:cBhvr>
                                        <p:cTn id="37" dur="1" fill="hold">
                                          <p:stCondLst>
                                            <p:cond delay="0"/>
                                          </p:stCondLst>
                                        </p:cTn>
                                        <p:tgtEl>
                                          <p:spTgt spid="60"/>
                                        </p:tgtEl>
                                        <p:attrNameLst>
                                          <p:attrName>style.visibility</p:attrName>
                                        </p:attrNameLst>
                                      </p:cBhvr>
                                      <p:to>
                                        <p:strVal val="visible"/>
                                      </p:to>
                                    </p:set>
                                    <p:animEffect transition="in" filter="fade">
                                      <p:cBhvr>
                                        <p:cTn id="38" dur="500"/>
                                        <p:tgtEl>
                                          <p:spTgt spid="6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animEffect transition="in" filter="fade">
                                      <p:cBhvr>
                                        <p:cTn id="41" dur="500"/>
                                        <p:tgtEl>
                                          <p:spTgt spid="61"/>
                                        </p:tgtEl>
                                      </p:cBhvr>
                                    </p:animEffect>
                                  </p:childTnLst>
                                </p:cTn>
                              </p:par>
                            </p:childTnLst>
                          </p:cTn>
                        </p:par>
                        <p:par>
                          <p:cTn id="42" fill="hold">
                            <p:stCondLst>
                              <p:cond delay="500"/>
                            </p:stCondLst>
                            <p:childTnLst>
                              <p:par>
                                <p:cTn id="43" presetID="22" presetClass="entr" presetSubtype="8" fill="hold" nodeType="afterEffect">
                                  <p:stCondLst>
                                    <p:cond delay="0"/>
                                  </p:stCondLst>
                                  <p:childTnLst>
                                    <p:set>
                                      <p:cBhvr>
                                        <p:cTn id="44" dur="1" fill="hold">
                                          <p:stCondLst>
                                            <p:cond delay="0"/>
                                          </p:stCondLst>
                                        </p:cTn>
                                        <p:tgtEl>
                                          <p:spTgt spid="62"/>
                                        </p:tgtEl>
                                        <p:attrNameLst>
                                          <p:attrName>style.visibility</p:attrName>
                                        </p:attrNameLst>
                                      </p:cBhvr>
                                      <p:to>
                                        <p:strVal val="visible"/>
                                      </p:to>
                                    </p:set>
                                    <p:animEffect transition="in" filter="wipe(left)">
                                      <p:cBhvr>
                                        <p:cTn id="45" dur="30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0" grpId="0" animBg="1"/>
      <p:bldP spid="61" grpId="0" animBg="1"/>
      <p:bldP spid="75" grpId="0" animBg="1"/>
      <p:bldP spid="79" grpId="0" animBg="1"/>
      <p:bldP spid="80" grpId="0"/>
      <p:bldP spid="81" grpId="0"/>
      <p:bldP spid="82" grpId="0"/>
      <p:bldP spid="83" grpId="0"/>
      <p:bldP spid="84" grpId="0"/>
      <p:bldP spid="8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93475-2C96-4076-8427-B487F8A011F7}"/>
              </a:ext>
            </a:extLst>
          </p:cNvPr>
          <p:cNvSpPr>
            <a:spLocks noGrp="1"/>
          </p:cNvSpPr>
          <p:nvPr>
            <p:ph type="title"/>
          </p:nvPr>
        </p:nvSpPr>
        <p:spPr/>
        <p:txBody>
          <a:bodyPr/>
          <a:lstStyle/>
          <a:p>
            <a:r>
              <a:rPr lang="ro-RO" dirty="0" err="1"/>
              <a:t>Hyperthreading</a:t>
            </a:r>
            <a:r>
              <a:rPr lang="ro-RO" dirty="0"/>
              <a:t> – </a:t>
            </a:r>
            <a:r>
              <a:rPr lang="ro-RO" dirty="0" err="1"/>
              <a:t>the</a:t>
            </a:r>
            <a:r>
              <a:rPr lang="ro-RO" dirty="0"/>
              <a:t> </a:t>
            </a:r>
            <a:r>
              <a:rPr lang="ro-RO" dirty="0" err="1"/>
              <a:t>confusion</a:t>
            </a:r>
            <a:endParaRPr lang="en-US" dirty="0"/>
          </a:p>
        </p:txBody>
      </p:sp>
      <p:sp>
        <p:nvSpPr>
          <p:cNvPr id="3" name="Content Placeholder 2">
            <a:extLst>
              <a:ext uri="{FF2B5EF4-FFF2-40B4-BE49-F238E27FC236}">
                <a16:creationId xmlns:a16="http://schemas.microsoft.com/office/drawing/2014/main" id="{127CADF5-96D9-47DE-B862-63D1EFEC97C5}"/>
              </a:ext>
            </a:extLst>
          </p:cNvPr>
          <p:cNvSpPr>
            <a:spLocks noGrp="1"/>
          </p:cNvSpPr>
          <p:nvPr>
            <p:ph idx="1"/>
          </p:nvPr>
        </p:nvSpPr>
        <p:spPr>
          <a:xfrm>
            <a:off x="623888" y="1675624"/>
            <a:ext cx="3948112" cy="810436"/>
          </a:xfrm>
        </p:spPr>
        <p:txBody>
          <a:bodyPr/>
          <a:lstStyle/>
          <a:p>
            <a:pPr marL="0" indent="0">
              <a:buNone/>
            </a:pPr>
            <a:r>
              <a:rPr lang="ro-RO" sz="3600" b="1" dirty="0" err="1"/>
              <a:t>Thank</a:t>
            </a:r>
            <a:r>
              <a:rPr lang="ro-RO" sz="3600" b="1" dirty="0"/>
              <a:t> </a:t>
            </a:r>
            <a:r>
              <a:rPr lang="ro-RO" sz="3600" b="1" dirty="0" err="1"/>
              <a:t>you</a:t>
            </a:r>
            <a:r>
              <a:rPr lang="ro-RO" sz="3600" b="1" dirty="0"/>
              <a:t> </a:t>
            </a:r>
            <a:endParaRPr lang="en-US" sz="3600" b="1" dirty="0"/>
          </a:p>
        </p:txBody>
      </p:sp>
      <p:pic>
        <p:nvPicPr>
          <p:cNvPr id="5" name="Picture 4">
            <a:extLst>
              <a:ext uri="{FF2B5EF4-FFF2-40B4-BE49-F238E27FC236}">
                <a16:creationId xmlns:a16="http://schemas.microsoft.com/office/drawing/2014/main" id="{D9ABCB1B-926D-4390-A273-141960A9F4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5962" y="1604985"/>
            <a:ext cx="1329924" cy="881074"/>
          </a:xfrm>
          <a:prstGeom prst="rect">
            <a:avLst/>
          </a:prstGeom>
        </p:spPr>
      </p:pic>
    </p:spTree>
    <p:extLst>
      <p:ext uri="{BB962C8B-B14F-4D97-AF65-F5344CB8AC3E}">
        <p14:creationId xmlns:p14="http://schemas.microsoft.com/office/powerpoint/2010/main" val="268322394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6B18D-21B3-4B24-B48E-7496160B3CF6}"/>
              </a:ext>
            </a:extLst>
          </p:cNvPr>
          <p:cNvSpPr>
            <a:spLocks noGrp="1"/>
          </p:cNvSpPr>
          <p:nvPr>
            <p:ph type="title"/>
          </p:nvPr>
        </p:nvSpPr>
        <p:spPr/>
        <p:txBody>
          <a:bodyPr/>
          <a:lstStyle/>
          <a:p>
            <a:r>
              <a:rPr lang="ro-RO" dirty="0" err="1"/>
              <a:t>Hyperthreading</a:t>
            </a:r>
            <a:r>
              <a:rPr lang="ro-RO" dirty="0"/>
              <a:t> – </a:t>
            </a:r>
            <a:r>
              <a:rPr lang="ro-RO" dirty="0" err="1"/>
              <a:t>the</a:t>
            </a:r>
            <a:r>
              <a:rPr lang="ro-RO" dirty="0"/>
              <a:t> </a:t>
            </a:r>
            <a:r>
              <a:rPr lang="ro-RO" dirty="0" err="1"/>
              <a:t>confusion</a:t>
            </a:r>
            <a:endParaRPr lang="en-US" dirty="0"/>
          </a:p>
        </p:txBody>
      </p:sp>
      <p:pic>
        <p:nvPicPr>
          <p:cNvPr id="8" name="Picture 7">
            <a:extLst>
              <a:ext uri="{FF2B5EF4-FFF2-40B4-BE49-F238E27FC236}">
                <a16:creationId xmlns:a16="http://schemas.microsoft.com/office/drawing/2014/main" id="{C8C51A14-EFBA-4F31-81EE-FDF18B27AE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8343" y="1081088"/>
            <a:ext cx="3541486" cy="5312229"/>
          </a:xfrm>
          <a:prstGeom prst="rect">
            <a:avLst/>
          </a:prstGeom>
        </p:spPr>
      </p:pic>
      <p:pic>
        <p:nvPicPr>
          <p:cNvPr id="125" name="Picture 124">
            <a:extLst>
              <a:ext uri="{FF2B5EF4-FFF2-40B4-BE49-F238E27FC236}">
                <a16:creationId xmlns:a16="http://schemas.microsoft.com/office/drawing/2014/main" id="{4B1DFDE9-B8DF-4351-8D1F-A49F96620E9A}"/>
              </a:ext>
            </a:extLst>
          </p:cNvPr>
          <p:cNvPicPr>
            <a:picLocks noChangeAspect="1"/>
          </p:cNvPicPr>
          <p:nvPr/>
        </p:nvPicPr>
        <p:blipFill>
          <a:blip r:embed="rId4"/>
          <a:stretch>
            <a:fillRect/>
          </a:stretch>
        </p:blipFill>
        <p:spPr>
          <a:xfrm>
            <a:off x="1063348" y="1476602"/>
            <a:ext cx="1984652" cy="4521200"/>
          </a:xfrm>
          <a:prstGeom prst="rect">
            <a:avLst/>
          </a:prstGeom>
        </p:spPr>
      </p:pic>
      <p:pic>
        <p:nvPicPr>
          <p:cNvPr id="10" name="Picture 9">
            <a:extLst>
              <a:ext uri="{FF2B5EF4-FFF2-40B4-BE49-F238E27FC236}">
                <a16:creationId xmlns:a16="http://schemas.microsoft.com/office/drawing/2014/main" id="{6E1EEAAC-15B7-4B1C-BE55-B912E8AF41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4359502" y="2247673"/>
            <a:ext cx="3551024" cy="2935514"/>
          </a:xfrm>
          <a:prstGeom prst="rect">
            <a:avLst/>
          </a:prstGeom>
        </p:spPr>
      </p:pic>
    </p:spTree>
    <p:extLst>
      <p:ext uri="{BB962C8B-B14F-4D97-AF65-F5344CB8AC3E}">
        <p14:creationId xmlns:p14="http://schemas.microsoft.com/office/powerpoint/2010/main" val="14625693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4133-1880-4417-AA41-BF0388D21CA5}"/>
              </a:ext>
            </a:extLst>
          </p:cNvPr>
          <p:cNvSpPr>
            <a:spLocks noGrp="1"/>
          </p:cNvSpPr>
          <p:nvPr>
            <p:ph type="title"/>
          </p:nvPr>
        </p:nvSpPr>
        <p:spPr/>
        <p:txBody>
          <a:bodyPr/>
          <a:lstStyle/>
          <a:p>
            <a:r>
              <a:rPr lang="ro-RO" dirty="0" err="1"/>
              <a:t>Multi-tasking</a:t>
            </a:r>
            <a:r>
              <a:rPr lang="ro-RO" dirty="0"/>
              <a:t> </a:t>
            </a:r>
            <a:r>
              <a:rPr lang="ro-RO" dirty="0" err="1"/>
              <a:t>vs</a:t>
            </a:r>
            <a:r>
              <a:rPr lang="ro-RO" dirty="0"/>
              <a:t> </a:t>
            </a:r>
            <a:r>
              <a:rPr lang="ro-RO" dirty="0" err="1"/>
              <a:t>Multi-threading</a:t>
            </a:r>
            <a:endParaRPr lang="en-US" dirty="0"/>
          </a:p>
        </p:txBody>
      </p:sp>
      <p:pic>
        <p:nvPicPr>
          <p:cNvPr id="6" name="Picture 5">
            <a:extLst>
              <a:ext uri="{FF2B5EF4-FFF2-40B4-BE49-F238E27FC236}">
                <a16:creationId xmlns:a16="http://schemas.microsoft.com/office/drawing/2014/main" id="{5E4F8245-E006-4689-91C3-C6DA9BAF3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900" y="5003801"/>
            <a:ext cx="4588963" cy="1450022"/>
          </a:xfrm>
          <a:prstGeom prst="rect">
            <a:avLst/>
          </a:prstGeom>
        </p:spPr>
      </p:pic>
      <p:pic>
        <p:nvPicPr>
          <p:cNvPr id="9" name="Picture 8">
            <a:extLst>
              <a:ext uri="{FF2B5EF4-FFF2-40B4-BE49-F238E27FC236}">
                <a16:creationId xmlns:a16="http://schemas.microsoft.com/office/drawing/2014/main" id="{B7F921F1-4454-4E6F-B39A-5AF94E4C7D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6981" y="1473199"/>
            <a:ext cx="1828800" cy="1837113"/>
          </a:xfrm>
          <a:prstGeom prst="rect">
            <a:avLst/>
          </a:prstGeom>
        </p:spPr>
      </p:pic>
    </p:spTree>
    <p:extLst>
      <p:ext uri="{BB962C8B-B14F-4D97-AF65-F5344CB8AC3E}">
        <p14:creationId xmlns:p14="http://schemas.microsoft.com/office/powerpoint/2010/main" val="33149154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4133-1880-4417-AA41-BF0388D21CA5}"/>
              </a:ext>
            </a:extLst>
          </p:cNvPr>
          <p:cNvSpPr>
            <a:spLocks noGrp="1"/>
          </p:cNvSpPr>
          <p:nvPr>
            <p:ph type="title"/>
          </p:nvPr>
        </p:nvSpPr>
        <p:spPr/>
        <p:txBody>
          <a:bodyPr/>
          <a:lstStyle/>
          <a:p>
            <a:r>
              <a:rPr lang="ro-RO" dirty="0" err="1"/>
              <a:t>Multi-tasking</a:t>
            </a:r>
            <a:endParaRPr lang="en-US" dirty="0"/>
          </a:p>
        </p:txBody>
      </p:sp>
      <p:sp>
        <p:nvSpPr>
          <p:cNvPr id="7" name="TextBox 6">
            <a:extLst>
              <a:ext uri="{FF2B5EF4-FFF2-40B4-BE49-F238E27FC236}">
                <a16:creationId xmlns:a16="http://schemas.microsoft.com/office/drawing/2014/main" id="{58A3689F-587B-4641-8375-4A623366C697}"/>
              </a:ext>
            </a:extLst>
          </p:cNvPr>
          <p:cNvSpPr txBox="1"/>
          <p:nvPr/>
        </p:nvSpPr>
        <p:spPr>
          <a:xfrm>
            <a:off x="314325" y="1473200"/>
            <a:ext cx="1278492" cy="523220"/>
          </a:xfrm>
          <a:prstGeom prst="rect">
            <a:avLst/>
          </a:prstGeom>
          <a:noFill/>
        </p:spPr>
        <p:txBody>
          <a:bodyPr wrap="none" rtlCol="0">
            <a:spAutoFit/>
          </a:bodyPr>
          <a:lstStyle/>
          <a:p>
            <a:r>
              <a:rPr lang="ro-RO" sz="2800" b="1" dirty="0">
                <a:highlight>
                  <a:srgbClr val="00FF00"/>
                </a:highlight>
              </a:rPr>
              <a:t>Task 1</a:t>
            </a:r>
            <a:endParaRPr lang="en-US" sz="2800" b="1" dirty="0">
              <a:highlight>
                <a:srgbClr val="00FF00"/>
              </a:highlight>
            </a:endParaRPr>
          </a:p>
        </p:txBody>
      </p:sp>
      <p:sp>
        <p:nvSpPr>
          <p:cNvPr id="8" name="TextBox 7">
            <a:extLst>
              <a:ext uri="{FF2B5EF4-FFF2-40B4-BE49-F238E27FC236}">
                <a16:creationId xmlns:a16="http://schemas.microsoft.com/office/drawing/2014/main" id="{63E25340-93D7-48FE-9F1E-B48A2024D976}"/>
              </a:ext>
            </a:extLst>
          </p:cNvPr>
          <p:cNvSpPr txBox="1"/>
          <p:nvPr/>
        </p:nvSpPr>
        <p:spPr>
          <a:xfrm>
            <a:off x="314325" y="2257614"/>
            <a:ext cx="1278492" cy="523220"/>
          </a:xfrm>
          <a:prstGeom prst="rect">
            <a:avLst/>
          </a:prstGeom>
          <a:noFill/>
        </p:spPr>
        <p:txBody>
          <a:bodyPr wrap="none" rtlCol="0">
            <a:spAutoFit/>
          </a:bodyPr>
          <a:lstStyle/>
          <a:p>
            <a:r>
              <a:rPr lang="ro-RO" sz="2800" b="1" dirty="0">
                <a:highlight>
                  <a:srgbClr val="00FFFF"/>
                </a:highlight>
              </a:rPr>
              <a:t>Task 2</a:t>
            </a:r>
            <a:endParaRPr lang="en-US" sz="2800" b="1" dirty="0">
              <a:highlight>
                <a:srgbClr val="00FFFF"/>
              </a:highlight>
            </a:endParaRPr>
          </a:p>
        </p:txBody>
      </p:sp>
      <p:pic>
        <p:nvPicPr>
          <p:cNvPr id="5" name="Picture 4">
            <a:extLst>
              <a:ext uri="{FF2B5EF4-FFF2-40B4-BE49-F238E27FC236}">
                <a16:creationId xmlns:a16="http://schemas.microsoft.com/office/drawing/2014/main" id="{16E6390D-3CF4-4876-AFA9-3778A06DEA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700" y="4509889"/>
            <a:ext cx="1828800" cy="1837113"/>
          </a:xfrm>
          <a:prstGeom prst="rect">
            <a:avLst/>
          </a:prstGeom>
        </p:spPr>
      </p:pic>
    </p:spTree>
    <p:extLst>
      <p:ext uri="{BB962C8B-B14F-4D97-AF65-F5344CB8AC3E}">
        <p14:creationId xmlns:p14="http://schemas.microsoft.com/office/powerpoint/2010/main" val="3728125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55695-9823-4CA3-9137-C58F75BE7B05}"/>
              </a:ext>
            </a:extLst>
          </p:cNvPr>
          <p:cNvSpPr>
            <a:spLocks noGrp="1"/>
          </p:cNvSpPr>
          <p:nvPr>
            <p:ph type="title"/>
          </p:nvPr>
        </p:nvSpPr>
        <p:spPr/>
        <p:txBody>
          <a:bodyPr/>
          <a:lstStyle/>
          <a:p>
            <a:r>
              <a:rPr lang="en-US" dirty="0" err="1"/>
              <a:t>Bibliografia</a:t>
            </a:r>
            <a:endParaRPr lang="en-US" dirty="0"/>
          </a:p>
        </p:txBody>
      </p:sp>
      <p:sp>
        <p:nvSpPr>
          <p:cNvPr id="5" name="TextBox 4">
            <a:extLst>
              <a:ext uri="{FF2B5EF4-FFF2-40B4-BE49-F238E27FC236}">
                <a16:creationId xmlns:a16="http://schemas.microsoft.com/office/drawing/2014/main" id="{6726D1E5-0696-4627-AFA9-CFDFD56DDA77}"/>
              </a:ext>
            </a:extLst>
          </p:cNvPr>
          <p:cNvSpPr txBox="1"/>
          <p:nvPr/>
        </p:nvSpPr>
        <p:spPr>
          <a:xfrm>
            <a:off x="1462930" y="1170253"/>
            <a:ext cx="8833465" cy="5435334"/>
          </a:xfrm>
          <a:prstGeom prst="rect">
            <a:avLst/>
          </a:prstGeom>
          <a:noFill/>
        </p:spPr>
        <p:txBody>
          <a:bodyPr wrap="square" numCol="3" rtlCol="0">
            <a:spAutoFit/>
          </a:bodyPr>
          <a:lstStyle/>
          <a:p>
            <a:pPr algn="ctr">
              <a:lnSpc>
                <a:spcPct val="80000"/>
              </a:lnSpc>
              <a:buFontTx/>
              <a:buNone/>
            </a:pPr>
            <a:r>
              <a:rPr lang="en-US" sz="2000" i="1" dirty="0" err="1"/>
              <a:t>G.R.Andrews</a:t>
            </a:r>
            <a:endParaRPr lang="en-US" sz="2000" i="1" dirty="0"/>
          </a:p>
          <a:p>
            <a:pPr algn="ctr">
              <a:lnSpc>
                <a:spcPct val="80000"/>
              </a:lnSpc>
              <a:buFontTx/>
              <a:buNone/>
            </a:pPr>
            <a:r>
              <a:rPr lang="en-US" sz="2000" b="1" dirty="0"/>
              <a:t>Concurrent Programming. Principles and Practice</a:t>
            </a:r>
          </a:p>
          <a:p>
            <a:pPr algn="ctr">
              <a:lnSpc>
                <a:spcPct val="80000"/>
              </a:lnSpc>
              <a:buFontTx/>
              <a:buNone/>
            </a:pPr>
            <a:endParaRPr lang="en-US" sz="2000" dirty="0"/>
          </a:p>
          <a:p>
            <a:pPr algn="ctr">
              <a:lnSpc>
                <a:spcPct val="80000"/>
              </a:lnSpc>
              <a:buFontTx/>
              <a:buNone/>
            </a:pPr>
            <a:r>
              <a:rPr lang="en-US" sz="2000" i="1" dirty="0"/>
              <a:t>C.A.R. Hoare</a:t>
            </a:r>
          </a:p>
          <a:p>
            <a:pPr algn="ctr">
              <a:lnSpc>
                <a:spcPct val="80000"/>
              </a:lnSpc>
              <a:buFontTx/>
              <a:buNone/>
            </a:pPr>
            <a:r>
              <a:rPr lang="en-US" sz="2000" b="1" dirty="0"/>
              <a:t>Communicating Sequential Processes</a:t>
            </a:r>
          </a:p>
          <a:p>
            <a:pPr algn="ctr">
              <a:lnSpc>
                <a:spcPct val="80000"/>
              </a:lnSpc>
              <a:buFontTx/>
              <a:buNone/>
            </a:pPr>
            <a:endParaRPr lang="en-US" sz="2000" dirty="0"/>
          </a:p>
          <a:p>
            <a:pPr algn="ctr">
              <a:lnSpc>
                <a:spcPct val="80000"/>
              </a:lnSpc>
              <a:buFontTx/>
              <a:buNone/>
            </a:pPr>
            <a:r>
              <a:rPr lang="en-US" sz="2000" i="1" dirty="0"/>
              <a:t>S.G. </a:t>
            </a:r>
            <a:r>
              <a:rPr lang="en-US" sz="2000" i="1" dirty="0" err="1"/>
              <a:t>Akl</a:t>
            </a:r>
            <a:endParaRPr lang="en-US" sz="2000" i="1" dirty="0"/>
          </a:p>
          <a:p>
            <a:pPr algn="ctr">
              <a:lnSpc>
                <a:spcPct val="80000"/>
              </a:lnSpc>
              <a:buFontTx/>
              <a:buNone/>
            </a:pPr>
            <a:r>
              <a:rPr lang="en-US" sz="2000" b="1" dirty="0"/>
              <a:t>The Design and Analysis of Parallel Algorithms</a:t>
            </a:r>
          </a:p>
          <a:p>
            <a:pPr algn="ctr">
              <a:lnSpc>
                <a:spcPct val="80000"/>
              </a:lnSpc>
              <a:buFontTx/>
              <a:buNone/>
            </a:pPr>
            <a:endParaRPr lang="en-US" sz="2000" i="1" dirty="0"/>
          </a:p>
          <a:p>
            <a:pPr algn="ctr">
              <a:lnSpc>
                <a:spcPct val="80000"/>
              </a:lnSpc>
              <a:buFontTx/>
              <a:buNone/>
            </a:pPr>
            <a:r>
              <a:rPr lang="en-US" sz="2000" i="1" dirty="0"/>
              <a:t>G.R. Andrews, R.A. Olsson</a:t>
            </a:r>
          </a:p>
          <a:p>
            <a:pPr algn="ctr">
              <a:lnSpc>
                <a:spcPct val="80000"/>
              </a:lnSpc>
              <a:buFontTx/>
              <a:buNone/>
            </a:pPr>
            <a:r>
              <a:rPr lang="en-US" sz="2000" b="1" dirty="0"/>
              <a:t>The SR Programming Language. Concurrency in Practice</a:t>
            </a:r>
            <a:endParaRPr lang="en-US" sz="2000" dirty="0"/>
          </a:p>
          <a:p>
            <a:pPr algn="ctr">
              <a:lnSpc>
                <a:spcPct val="80000"/>
              </a:lnSpc>
              <a:buFontTx/>
              <a:buNone/>
            </a:pPr>
            <a:endParaRPr lang="en-US" sz="2000" dirty="0"/>
          </a:p>
          <a:p>
            <a:pPr algn="ctr">
              <a:lnSpc>
                <a:spcPct val="80000"/>
              </a:lnSpc>
              <a:buFontTx/>
              <a:buNone/>
            </a:pPr>
            <a:r>
              <a:rPr lang="en-US" sz="2000" i="1" dirty="0"/>
              <a:t>Ian Foster</a:t>
            </a:r>
          </a:p>
          <a:p>
            <a:pPr algn="ctr">
              <a:lnSpc>
                <a:spcPct val="80000"/>
              </a:lnSpc>
              <a:buFontTx/>
              <a:buNone/>
            </a:pPr>
            <a:r>
              <a:rPr lang="en-US" sz="2000" b="1" dirty="0"/>
              <a:t>Designing and Building Parallel Programs</a:t>
            </a:r>
          </a:p>
          <a:p>
            <a:pPr algn="ctr">
              <a:lnSpc>
                <a:spcPct val="80000"/>
              </a:lnSpc>
              <a:buFontTx/>
              <a:buNone/>
            </a:pPr>
            <a:endParaRPr lang="en-US" sz="2000" dirty="0"/>
          </a:p>
          <a:p>
            <a:pPr algn="ctr">
              <a:lnSpc>
                <a:spcPct val="80000"/>
              </a:lnSpc>
              <a:buFontTx/>
              <a:buNone/>
            </a:pPr>
            <a:r>
              <a:rPr lang="en-US" sz="2000" i="1" dirty="0"/>
              <a:t>A.S. </a:t>
            </a:r>
            <a:r>
              <a:rPr lang="en-US" sz="2000" i="1" dirty="0" err="1"/>
              <a:t>Tanenbaum</a:t>
            </a:r>
            <a:endParaRPr lang="en-US" sz="2000" i="1" dirty="0"/>
          </a:p>
          <a:p>
            <a:pPr algn="ctr">
              <a:lnSpc>
                <a:spcPct val="80000"/>
              </a:lnSpc>
              <a:buFontTx/>
              <a:buNone/>
            </a:pPr>
            <a:r>
              <a:rPr lang="en-US" sz="2000" b="1" dirty="0"/>
              <a:t>Structured Computer Organization (Fourth Edition)</a:t>
            </a:r>
          </a:p>
          <a:p>
            <a:pPr algn="ctr">
              <a:lnSpc>
                <a:spcPct val="80000"/>
              </a:lnSpc>
              <a:buFontTx/>
              <a:buNone/>
            </a:pPr>
            <a:endParaRPr lang="en-US" sz="2000" b="1" dirty="0"/>
          </a:p>
          <a:p>
            <a:pPr algn="ctr">
              <a:lnSpc>
                <a:spcPct val="80000"/>
              </a:lnSpc>
              <a:buFontTx/>
              <a:buNone/>
            </a:pPr>
            <a:r>
              <a:rPr lang="en-US" sz="2000" i="1" dirty="0"/>
              <a:t>Allen B. Downey</a:t>
            </a:r>
          </a:p>
          <a:p>
            <a:pPr algn="ctr">
              <a:lnSpc>
                <a:spcPct val="80000"/>
              </a:lnSpc>
              <a:buFontTx/>
              <a:buNone/>
            </a:pPr>
            <a:r>
              <a:rPr lang="en-US" sz="2000" b="1" dirty="0"/>
              <a:t>The Little Book of Semaphores</a:t>
            </a:r>
          </a:p>
          <a:p>
            <a:pPr algn="ctr">
              <a:lnSpc>
                <a:spcPct val="80000"/>
              </a:lnSpc>
              <a:buFontTx/>
              <a:buNone/>
            </a:pPr>
            <a:endParaRPr lang="en-US" sz="2000" b="1" dirty="0"/>
          </a:p>
          <a:p>
            <a:pPr algn="ctr">
              <a:lnSpc>
                <a:spcPct val="80000"/>
              </a:lnSpc>
              <a:buFontTx/>
              <a:buNone/>
            </a:pPr>
            <a:r>
              <a:rPr lang="en-US" sz="2000" i="1" dirty="0"/>
              <a:t>Wan </a:t>
            </a:r>
            <a:r>
              <a:rPr lang="en-US" sz="2000" i="1" dirty="0" err="1"/>
              <a:t>Fokkink</a:t>
            </a:r>
            <a:endParaRPr lang="en-US" sz="2000" i="1" dirty="0"/>
          </a:p>
          <a:p>
            <a:pPr algn="ctr">
              <a:lnSpc>
                <a:spcPct val="80000"/>
              </a:lnSpc>
              <a:buFontTx/>
              <a:buNone/>
            </a:pPr>
            <a:r>
              <a:rPr lang="en-US" sz="2000" b="1" dirty="0"/>
              <a:t>Distributed Algorithms: An Intuitive Approach (2nd edition)</a:t>
            </a:r>
          </a:p>
          <a:p>
            <a:pPr algn="ctr">
              <a:lnSpc>
                <a:spcPct val="80000"/>
              </a:lnSpc>
              <a:buFontTx/>
              <a:buNone/>
            </a:pPr>
            <a:endParaRPr lang="en-US" sz="2000" dirty="0"/>
          </a:p>
          <a:p>
            <a:pPr algn="ctr">
              <a:lnSpc>
                <a:spcPct val="80000"/>
              </a:lnSpc>
              <a:buFontTx/>
              <a:buNone/>
            </a:pPr>
            <a:r>
              <a:rPr lang="en-US" sz="2000" i="1" dirty="0"/>
              <a:t>Nancy A. Lynch</a:t>
            </a:r>
          </a:p>
          <a:p>
            <a:pPr algn="ctr">
              <a:lnSpc>
                <a:spcPct val="80000"/>
              </a:lnSpc>
              <a:buFontTx/>
              <a:buNone/>
            </a:pPr>
            <a:r>
              <a:rPr lang="en-US" sz="2000" b="1" dirty="0"/>
              <a:t>Distributed Algorithms </a:t>
            </a:r>
          </a:p>
        </p:txBody>
      </p:sp>
    </p:spTree>
    <p:extLst>
      <p:ext uri="{BB962C8B-B14F-4D97-AF65-F5344CB8AC3E}">
        <p14:creationId xmlns:p14="http://schemas.microsoft.com/office/powerpoint/2010/main" val="200606004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4133-1880-4417-AA41-BF0388D21CA5}"/>
              </a:ext>
            </a:extLst>
          </p:cNvPr>
          <p:cNvSpPr>
            <a:spLocks noGrp="1"/>
          </p:cNvSpPr>
          <p:nvPr>
            <p:ph type="title"/>
          </p:nvPr>
        </p:nvSpPr>
        <p:spPr/>
        <p:txBody>
          <a:bodyPr/>
          <a:lstStyle/>
          <a:p>
            <a:r>
              <a:rPr lang="ro-RO" dirty="0" err="1"/>
              <a:t>Multi-tasking</a:t>
            </a:r>
            <a:endParaRPr lang="en-US" dirty="0"/>
          </a:p>
        </p:txBody>
      </p:sp>
      <p:sp>
        <p:nvSpPr>
          <p:cNvPr id="7" name="TextBox 6">
            <a:extLst>
              <a:ext uri="{FF2B5EF4-FFF2-40B4-BE49-F238E27FC236}">
                <a16:creationId xmlns:a16="http://schemas.microsoft.com/office/drawing/2014/main" id="{58A3689F-587B-4641-8375-4A623366C697}"/>
              </a:ext>
            </a:extLst>
          </p:cNvPr>
          <p:cNvSpPr txBox="1"/>
          <p:nvPr/>
        </p:nvSpPr>
        <p:spPr>
          <a:xfrm>
            <a:off x="3843854" y="3986669"/>
            <a:ext cx="1278492" cy="523220"/>
          </a:xfrm>
          <a:prstGeom prst="rect">
            <a:avLst/>
          </a:prstGeom>
          <a:noFill/>
        </p:spPr>
        <p:txBody>
          <a:bodyPr wrap="none" rtlCol="0">
            <a:spAutoFit/>
          </a:bodyPr>
          <a:lstStyle/>
          <a:p>
            <a:r>
              <a:rPr lang="ro-RO" sz="2800" b="1" dirty="0">
                <a:highlight>
                  <a:srgbClr val="00FF00"/>
                </a:highlight>
              </a:rPr>
              <a:t>Task 1</a:t>
            </a:r>
            <a:endParaRPr lang="en-US" sz="2800" b="1" dirty="0">
              <a:highlight>
                <a:srgbClr val="00FF00"/>
              </a:highlight>
            </a:endParaRPr>
          </a:p>
        </p:txBody>
      </p:sp>
      <p:sp>
        <p:nvSpPr>
          <p:cNvPr id="8" name="TextBox 7">
            <a:extLst>
              <a:ext uri="{FF2B5EF4-FFF2-40B4-BE49-F238E27FC236}">
                <a16:creationId xmlns:a16="http://schemas.microsoft.com/office/drawing/2014/main" id="{63E25340-93D7-48FE-9F1E-B48A2024D976}"/>
              </a:ext>
            </a:extLst>
          </p:cNvPr>
          <p:cNvSpPr txBox="1"/>
          <p:nvPr/>
        </p:nvSpPr>
        <p:spPr>
          <a:xfrm>
            <a:off x="314325" y="2257614"/>
            <a:ext cx="1278492" cy="523220"/>
          </a:xfrm>
          <a:prstGeom prst="rect">
            <a:avLst/>
          </a:prstGeom>
          <a:noFill/>
        </p:spPr>
        <p:txBody>
          <a:bodyPr wrap="none" rtlCol="0">
            <a:spAutoFit/>
          </a:bodyPr>
          <a:lstStyle/>
          <a:p>
            <a:r>
              <a:rPr lang="ro-RO" sz="2800" b="1" dirty="0">
                <a:highlight>
                  <a:srgbClr val="00FFFF"/>
                </a:highlight>
              </a:rPr>
              <a:t>Task 2</a:t>
            </a:r>
            <a:endParaRPr lang="en-US" sz="2800" b="1" dirty="0">
              <a:highlight>
                <a:srgbClr val="00FFFF"/>
              </a:highlight>
            </a:endParaRPr>
          </a:p>
        </p:txBody>
      </p:sp>
      <p:pic>
        <p:nvPicPr>
          <p:cNvPr id="5" name="Picture 4">
            <a:extLst>
              <a:ext uri="{FF2B5EF4-FFF2-40B4-BE49-F238E27FC236}">
                <a16:creationId xmlns:a16="http://schemas.microsoft.com/office/drawing/2014/main" id="{16E6390D-3CF4-4876-AFA9-3778A06DEA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700" y="4509889"/>
            <a:ext cx="1828800" cy="1837113"/>
          </a:xfrm>
          <a:prstGeom prst="rect">
            <a:avLst/>
          </a:prstGeom>
        </p:spPr>
      </p:pic>
    </p:spTree>
    <p:extLst>
      <p:ext uri="{BB962C8B-B14F-4D97-AF65-F5344CB8AC3E}">
        <p14:creationId xmlns:p14="http://schemas.microsoft.com/office/powerpoint/2010/main" val="212602722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4133-1880-4417-AA41-BF0388D21CA5}"/>
              </a:ext>
            </a:extLst>
          </p:cNvPr>
          <p:cNvSpPr>
            <a:spLocks noGrp="1"/>
          </p:cNvSpPr>
          <p:nvPr>
            <p:ph type="title"/>
          </p:nvPr>
        </p:nvSpPr>
        <p:spPr/>
        <p:txBody>
          <a:bodyPr/>
          <a:lstStyle/>
          <a:p>
            <a:r>
              <a:rPr lang="ro-RO" dirty="0" err="1"/>
              <a:t>Multi-tasking</a:t>
            </a:r>
            <a:endParaRPr lang="en-US" dirty="0"/>
          </a:p>
        </p:txBody>
      </p:sp>
      <p:sp>
        <p:nvSpPr>
          <p:cNvPr id="7" name="TextBox 6">
            <a:extLst>
              <a:ext uri="{FF2B5EF4-FFF2-40B4-BE49-F238E27FC236}">
                <a16:creationId xmlns:a16="http://schemas.microsoft.com/office/drawing/2014/main" id="{58A3689F-587B-4641-8375-4A623366C697}"/>
              </a:ext>
            </a:extLst>
          </p:cNvPr>
          <p:cNvSpPr txBox="1"/>
          <p:nvPr/>
        </p:nvSpPr>
        <p:spPr>
          <a:xfrm>
            <a:off x="314325" y="1473200"/>
            <a:ext cx="1278492" cy="523220"/>
          </a:xfrm>
          <a:prstGeom prst="rect">
            <a:avLst/>
          </a:prstGeom>
          <a:noFill/>
        </p:spPr>
        <p:txBody>
          <a:bodyPr wrap="none" rtlCol="0">
            <a:spAutoFit/>
          </a:bodyPr>
          <a:lstStyle/>
          <a:p>
            <a:r>
              <a:rPr lang="ro-RO" sz="2800" b="1" dirty="0">
                <a:highlight>
                  <a:srgbClr val="00FF00"/>
                </a:highlight>
              </a:rPr>
              <a:t>Task 1</a:t>
            </a:r>
            <a:endParaRPr lang="en-US" sz="2800" b="1" dirty="0">
              <a:highlight>
                <a:srgbClr val="00FF00"/>
              </a:highlight>
            </a:endParaRPr>
          </a:p>
        </p:txBody>
      </p:sp>
      <p:sp>
        <p:nvSpPr>
          <p:cNvPr id="8" name="TextBox 7">
            <a:extLst>
              <a:ext uri="{FF2B5EF4-FFF2-40B4-BE49-F238E27FC236}">
                <a16:creationId xmlns:a16="http://schemas.microsoft.com/office/drawing/2014/main" id="{63E25340-93D7-48FE-9F1E-B48A2024D976}"/>
              </a:ext>
            </a:extLst>
          </p:cNvPr>
          <p:cNvSpPr txBox="1"/>
          <p:nvPr/>
        </p:nvSpPr>
        <p:spPr>
          <a:xfrm>
            <a:off x="3843854" y="3986669"/>
            <a:ext cx="1278492" cy="523220"/>
          </a:xfrm>
          <a:prstGeom prst="rect">
            <a:avLst/>
          </a:prstGeom>
          <a:noFill/>
        </p:spPr>
        <p:txBody>
          <a:bodyPr wrap="none" rtlCol="0">
            <a:spAutoFit/>
          </a:bodyPr>
          <a:lstStyle/>
          <a:p>
            <a:r>
              <a:rPr lang="ro-RO" sz="2800" b="1" dirty="0">
                <a:highlight>
                  <a:srgbClr val="00FFFF"/>
                </a:highlight>
              </a:rPr>
              <a:t>Task 2</a:t>
            </a:r>
            <a:endParaRPr lang="en-US" sz="2800" b="1" dirty="0">
              <a:highlight>
                <a:srgbClr val="00FFFF"/>
              </a:highlight>
            </a:endParaRPr>
          </a:p>
        </p:txBody>
      </p:sp>
      <p:pic>
        <p:nvPicPr>
          <p:cNvPr id="5" name="Picture 4">
            <a:extLst>
              <a:ext uri="{FF2B5EF4-FFF2-40B4-BE49-F238E27FC236}">
                <a16:creationId xmlns:a16="http://schemas.microsoft.com/office/drawing/2014/main" id="{16E6390D-3CF4-4876-AFA9-3778A06DEA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700" y="4509889"/>
            <a:ext cx="1828800" cy="1837113"/>
          </a:xfrm>
          <a:prstGeom prst="rect">
            <a:avLst/>
          </a:prstGeom>
        </p:spPr>
      </p:pic>
    </p:spTree>
    <p:extLst>
      <p:ext uri="{BB962C8B-B14F-4D97-AF65-F5344CB8AC3E}">
        <p14:creationId xmlns:p14="http://schemas.microsoft.com/office/powerpoint/2010/main" val="31443709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4133-1880-4417-AA41-BF0388D21CA5}"/>
              </a:ext>
            </a:extLst>
          </p:cNvPr>
          <p:cNvSpPr>
            <a:spLocks noGrp="1"/>
          </p:cNvSpPr>
          <p:nvPr>
            <p:ph type="title"/>
          </p:nvPr>
        </p:nvSpPr>
        <p:spPr/>
        <p:txBody>
          <a:bodyPr/>
          <a:lstStyle/>
          <a:p>
            <a:r>
              <a:rPr lang="ro-RO" dirty="0" err="1"/>
              <a:t>Multi-tasking</a:t>
            </a:r>
            <a:endParaRPr lang="en-US" dirty="0"/>
          </a:p>
        </p:txBody>
      </p:sp>
      <p:sp>
        <p:nvSpPr>
          <p:cNvPr id="7" name="TextBox 6">
            <a:extLst>
              <a:ext uri="{FF2B5EF4-FFF2-40B4-BE49-F238E27FC236}">
                <a16:creationId xmlns:a16="http://schemas.microsoft.com/office/drawing/2014/main" id="{58A3689F-587B-4641-8375-4A623366C697}"/>
              </a:ext>
            </a:extLst>
          </p:cNvPr>
          <p:cNvSpPr txBox="1"/>
          <p:nvPr/>
        </p:nvSpPr>
        <p:spPr>
          <a:xfrm>
            <a:off x="3843854" y="3986669"/>
            <a:ext cx="1278492" cy="523220"/>
          </a:xfrm>
          <a:prstGeom prst="rect">
            <a:avLst/>
          </a:prstGeom>
          <a:noFill/>
        </p:spPr>
        <p:txBody>
          <a:bodyPr wrap="none" rtlCol="0">
            <a:spAutoFit/>
          </a:bodyPr>
          <a:lstStyle/>
          <a:p>
            <a:r>
              <a:rPr lang="ro-RO" sz="2800" b="1" dirty="0">
                <a:highlight>
                  <a:srgbClr val="00FF00"/>
                </a:highlight>
              </a:rPr>
              <a:t>Task 1</a:t>
            </a:r>
            <a:endParaRPr lang="en-US" sz="2800" b="1" dirty="0">
              <a:highlight>
                <a:srgbClr val="00FF00"/>
              </a:highlight>
            </a:endParaRPr>
          </a:p>
        </p:txBody>
      </p:sp>
      <p:sp>
        <p:nvSpPr>
          <p:cNvPr id="8" name="TextBox 7">
            <a:extLst>
              <a:ext uri="{FF2B5EF4-FFF2-40B4-BE49-F238E27FC236}">
                <a16:creationId xmlns:a16="http://schemas.microsoft.com/office/drawing/2014/main" id="{63E25340-93D7-48FE-9F1E-B48A2024D976}"/>
              </a:ext>
            </a:extLst>
          </p:cNvPr>
          <p:cNvSpPr txBox="1"/>
          <p:nvPr/>
        </p:nvSpPr>
        <p:spPr>
          <a:xfrm>
            <a:off x="314325" y="2257614"/>
            <a:ext cx="1278492" cy="523220"/>
          </a:xfrm>
          <a:prstGeom prst="rect">
            <a:avLst/>
          </a:prstGeom>
          <a:noFill/>
        </p:spPr>
        <p:txBody>
          <a:bodyPr wrap="none" rtlCol="0">
            <a:spAutoFit/>
          </a:bodyPr>
          <a:lstStyle/>
          <a:p>
            <a:r>
              <a:rPr lang="ro-RO" sz="2800" b="1" dirty="0">
                <a:highlight>
                  <a:srgbClr val="00FFFF"/>
                </a:highlight>
              </a:rPr>
              <a:t>Task 2</a:t>
            </a:r>
            <a:endParaRPr lang="en-US" sz="2800" b="1" dirty="0">
              <a:highlight>
                <a:srgbClr val="00FFFF"/>
              </a:highlight>
            </a:endParaRPr>
          </a:p>
        </p:txBody>
      </p:sp>
      <p:pic>
        <p:nvPicPr>
          <p:cNvPr id="5" name="Picture 4">
            <a:extLst>
              <a:ext uri="{FF2B5EF4-FFF2-40B4-BE49-F238E27FC236}">
                <a16:creationId xmlns:a16="http://schemas.microsoft.com/office/drawing/2014/main" id="{16E6390D-3CF4-4876-AFA9-3778A06DEA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68700" y="4509889"/>
            <a:ext cx="1828800" cy="1837113"/>
          </a:xfrm>
          <a:prstGeom prst="rect">
            <a:avLst/>
          </a:prstGeom>
        </p:spPr>
      </p:pic>
    </p:spTree>
    <p:extLst>
      <p:ext uri="{BB962C8B-B14F-4D97-AF65-F5344CB8AC3E}">
        <p14:creationId xmlns:p14="http://schemas.microsoft.com/office/powerpoint/2010/main" val="18821075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4133-1880-4417-AA41-BF0388D21CA5}"/>
              </a:ext>
            </a:extLst>
          </p:cNvPr>
          <p:cNvSpPr>
            <a:spLocks noGrp="1"/>
          </p:cNvSpPr>
          <p:nvPr>
            <p:ph type="title"/>
          </p:nvPr>
        </p:nvSpPr>
        <p:spPr/>
        <p:txBody>
          <a:bodyPr/>
          <a:lstStyle/>
          <a:p>
            <a:r>
              <a:rPr lang="ro-RO" dirty="0" err="1"/>
              <a:t>Multi-threading</a:t>
            </a:r>
            <a:endParaRPr lang="en-US" dirty="0"/>
          </a:p>
        </p:txBody>
      </p:sp>
      <p:pic>
        <p:nvPicPr>
          <p:cNvPr id="6" name="Picture 5">
            <a:extLst>
              <a:ext uri="{FF2B5EF4-FFF2-40B4-BE49-F238E27FC236}">
                <a16:creationId xmlns:a16="http://schemas.microsoft.com/office/drawing/2014/main" id="{5E4F8245-E006-4689-91C3-C6DA9BAF3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900" y="5003801"/>
            <a:ext cx="4588963" cy="1450022"/>
          </a:xfrm>
          <a:prstGeom prst="rect">
            <a:avLst/>
          </a:prstGeom>
        </p:spPr>
      </p:pic>
      <p:sp>
        <p:nvSpPr>
          <p:cNvPr id="7" name="TextBox 6">
            <a:extLst>
              <a:ext uri="{FF2B5EF4-FFF2-40B4-BE49-F238E27FC236}">
                <a16:creationId xmlns:a16="http://schemas.microsoft.com/office/drawing/2014/main" id="{58A3689F-587B-4641-8375-4A623366C697}"/>
              </a:ext>
            </a:extLst>
          </p:cNvPr>
          <p:cNvSpPr txBox="1"/>
          <p:nvPr/>
        </p:nvSpPr>
        <p:spPr>
          <a:xfrm>
            <a:off x="3319644" y="4284524"/>
            <a:ext cx="1683474" cy="523220"/>
          </a:xfrm>
          <a:prstGeom prst="rect">
            <a:avLst/>
          </a:prstGeom>
          <a:noFill/>
        </p:spPr>
        <p:txBody>
          <a:bodyPr wrap="none" rtlCol="0">
            <a:spAutoFit/>
          </a:bodyPr>
          <a:lstStyle/>
          <a:p>
            <a:r>
              <a:rPr lang="ro-RO" sz="2800" b="1" dirty="0" err="1">
                <a:highlight>
                  <a:srgbClr val="00FF00"/>
                </a:highlight>
              </a:rPr>
              <a:t>Thread</a:t>
            </a:r>
            <a:r>
              <a:rPr lang="ro-RO" sz="2800" b="1" dirty="0">
                <a:highlight>
                  <a:srgbClr val="00FF00"/>
                </a:highlight>
              </a:rPr>
              <a:t> 1</a:t>
            </a:r>
            <a:endParaRPr lang="en-US" sz="2800" b="1" dirty="0">
              <a:highlight>
                <a:srgbClr val="00FF00"/>
              </a:highlight>
            </a:endParaRPr>
          </a:p>
        </p:txBody>
      </p:sp>
      <p:sp>
        <p:nvSpPr>
          <p:cNvPr id="8" name="TextBox 7">
            <a:extLst>
              <a:ext uri="{FF2B5EF4-FFF2-40B4-BE49-F238E27FC236}">
                <a16:creationId xmlns:a16="http://schemas.microsoft.com/office/drawing/2014/main" id="{63E25340-93D7-48FE-9F1E-B48A2024D976}"/>
              </a:ext>
            </a:extLst>
          </p:cNvPr>
          <p:cNvSpPr txBox="1"/>
          <p:nvPr/>
        </p:nvSpPr>
        <p:spPr>
          <a:xfrm>
            <a:off x="314325" y="2257614"/>
            <a:ext cx="1683474" cy="523220"/>
          </a:xfrm>
          <a:prstGeom prst="rect">
            <a:avLst/>
          </a:prstGeom>
          <a:noFill/>
        </p:spPr>
        <p:txBody>
          <a:bodyPr wrap="none" rtlCol="0">
            <a:spAutoFit/>
          </a:bodyPr>
          <a:lstStyle/>
          <a:p>
            <a:r>
              <a:rPr lang="ro-RO" sz="2800" b="1" dirty="0" err="1">
                <a:highlight>
                  <a:srgbClr val="00FFFF"/>
                </a:highlight>
              </a:rPr>
              <a:t>Thread</a:t>
            </a:r>
            <a:r>
              <a:rPr lang="ro-RO" sz="2800" b="1" dirty="0">
                <a:highlight>
                  <a:srgbClr val="00FFFF"/>
                </a:highlight>
              </a:rPr>
              <a:t> 2</a:t>
            </a:r>
            <a:endParaRPr lang="en-US" sz="2800" b="1" dirty="0">
              <a:highlight>
                <a:srgbClr val="00FFFF"/>
              </a:highlight>
            </a:endParaRPr>
          </a:p>
        </p:txBody>
      </p:sp>
      <p:sp>
        <p:nvSpPr>
          <p:cNvPr id="9" name="TextBox 8">
            <a:extLst>
              <a:ext uri="{FF2B5EF4-FFF2-40B4-BE49-F238E27FC236}">
                <a16:creationId xmlns:a16="http://schemas.microsoft.com/office/drawing/2014/main" id="{CA70642D-F1F4-4092-B66D-2F16805C9DA1}"/>
              </a:ext>
            </a:extLst>
          </p:cNvPr>
          <p:cNvSpPr txBox="1"/>
          <p:nvPr/>
        </p:nvSpPr>
        <p:spPr>
          <a:xfrm>
            <a:off x="314325" y="3042028"/>
            <a:ext cx="1683474" cy="523220"/>
          </a:xfrm>
          <a:prstGeom prst="rect">
            <a:avLst/>
          </a:prstGeom>
          <a:noFill/>
        </p:spPr>
        <p:txBody>
          <a:bodyPr wrap="none" rtlCol="0">
            <a:spAutoFit/>
          </a:bodyPr>
          <a:lstStyle/>
          <a:p>
            <a:r>
              <a:rPr lang="ro-RO" sz="2800" b="1" dirty="0" err="1">
                <a:highlight>
                  <a:srgbClr val="FF00FF"/>
                </a:highlight>
              </a:rPr>
              <a:t>Thread</a:t>
            </a:r>
            <a:r>
              <a:rPr lang="ro-RO" sz="2800" b="1" dirty="0">
                <a:highlight>
                  <a:srgbClr val="FF00FF"/>
                </a:highlight>
              </a:rPr>
              <a:t> 3</a:t>
            </a:r>
            <a:endParaRPr lang="en-US" sz="2800" b="1" dirty="0">
              <a:highlight>
                <a:srgbClr val="FF00FF"/>
              </a:highlight>
            </a:endParaRPr>
          </a:p>
        </p:txBody>
      </p:sp>
      <p:sp>
        <p:nvSpPr>
          <p:cNvPr id="10" name="TextBox 9">
            <a:extLst>
              <a:ext uri="{FF2B5EF4-FFF2-40B4-BE49-F238E27FC236}">
                <a16:creationId xmlns:a16="http://schemas.microsoft.com/office/drawing/2014/main" id="{5FA131EE-A608-49FA-B36C-AC313B3513D7}"/>
              </a:ext>
            </a:extLst>
          </p:cNvPr>
          <p:cNvSpPr txBox="1"/>
          <p:nvPr/>
        </p:nvSpPr>
        <p:spPr>
          <a:xfrm>
            <a:off x="314325" y="3761304"/>
            <a:ext cx="1683474" cy="523220"/>
          </a:xfrm>
          <a:prstGeom prst="rect">
            <a:avLst/>
          </a:prstGeom>
          <a:noFill/>
        </p:spPr>
        <p:txBody>
          <a:bodyPr wrap="none" rtlCol="0">
            <a:spAutoFit/>
          </a:bodyPr>
          <a:lstStyle/>
          <a:p>
            <a:r>
              <a:rPr lang="ro-RO" sz="2800" b="1" dirty="0" err="1">
                <a:highlight>
                  <a:srgbClr val="FFFF00"/>
                </a:highlight>
              </a:rPr>
              <a:t>Thread</a:t>
            </a:r>
            <a:r>
              <a:rPr lang="ro-RO" sz="2800" b="1" dirty="0">
                <a:highlight>
                  <a:srgbClr val="FFFF00"/>
                </a:highlight>
              </a:rPr>
              <a:t> 4</a:t>
            </a:r>
            <a:endParaRPr lang="en-US" sz="2800" b="1" dirty="0">
              <a:highlight>
                <a:srgbClr val="FFFF00"/>
              </a:highlight>
            </a:endParaRPr>
          </a:p>
        </p:txBody>
      </p:sp>
    </p:spTree>
    <p:extLst>
      <p:ext uri="{BB962C8B-B14F-4D97-AF65-F5344CB8AC3E}">
        <p14:creationId xmlns:p14="http://schemas.microsoft.com/office/powerpoint/2010/main" val="128921897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4133-1880-4417-AA41-BF0388D21CA5}"/>
              </a:ext>
            </a:extLst>
          </p:cNvPr>
          <p:cNvSpPr>
            <a:spLocks noGrp="1"/>
          </p:cNvSpPr>
          <p:nvPr>
            <p:ph type="title"/>
          </p:nvPr>
        </p:nvSpPr>
        <p:spPr/>
        <p:txBody>
          <a:bodyPr/>
          <a:lstStyle/>
          <a:p>
            <a:r>
              <a:rPr lang="ro-RO" dirty="0" err="1"/>
              <a:t>Multi-threading</a:t>
            </a:r>
            <a:endParaRPr lang="en-US" dirty="0"/>
          </a:p>
        </p:txBody>
      </p:sp>
      <p:pic>
        <p:nvPicPr>
          <p:cNvPr id="6" name="Picture 5">
            <a:extLst>
              <a:ext uri="{FF2B5EF4-FFF2-40B4-BE49-F238E27FC236}">
                <a16:creationId xmlns:a16="http://schemas.microsoft.com/office/drawing/2014/main" id="{5E4F8245-E006-4689-91C3-C6DA9BAF3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900" y="5003801"/>
            <a:ext cx="4588963" cy="1450022"/>
          </a:xfrm>
          <a:prstGeom prst="rect">
            <a:avLst/>
          </a:prstGeom>
        </p:spPr>
      </p:pic>
      <p:sp>
        <p:nvSpPr>
          <p:cNvPr id="7" name="TextBox 6">
            <a:extLst>
              <a:ext uri="{FF2B5EF4-FFF2-40B4-BE49-F238E27FC236}">
                <a16:creationId xmlns:a16="http://schemas.microsoft.com/office/drawing/2014/main" id="{58A3689F-587B-4641-8375-4A623366C697}"/>
              </a:ext>
            </a:extLst>
          </p:cNvPr>
          <p:cNvSpPr txBox="1"/>
          <p:nvPr/>
        </p:nvSpPr>
        <p:spPr>
          <a:xfrm>
            <a:off x="314325" y="1473200"/>
            <a:ext cx="1683474" cy="523220"/>
          </a:xfrm>
          <a:prstGeom prst="rect">
            <a:avLst/>
          </a:prstGeom>
          <a:noFill/>
        </p:spPr>
        <p:txBody>
          <a:bodyPr wrap="none" rtlCol="0">
            <a:spAutoFit/>
          </a:bodyPr>
          <a:lstStyle/>
          <a:p>
            <a:r>
              <a:rPr lang="ro-RO" sz="2800" b="1" dirty="0" err="1">
                <a:highlight>
                  <a:srgbClr val="00FF00"/>
                </a:highlight>
              </a:rPr>
              <a:t>Thread</a:t>
            </a:r>
            <a:r>
              <a:rPr lang="ro-RO" sz="2800" b="1" dirty="0">
                <a:highlight>
                  <a:srgbClr val="00FF00"/>
                </a:highlight>
              </a:rPr>
              <a:t> 1</a:t>
            </a:r>
            <a:endParaRPr lang="en-US" sz="2800" b="1" dirty="0">
              <a:highlight>
                <a:srgbClr val="00FF00"/>
              </a:highlight>
            </a:endParaRPr>
          </a:p>
        </p:txBody>
      </p:sp>
      <p:sp>
        <p:nvSpPr>
          <p:cNvPr id="8" name="TextBox 7">
            <a:extLst>
              <a:ext uri="{FF2B5EF4-FFF2-40B4-BE49-F238E27FC236}">
                <a16:creationId xmlns:a16="http://schemas.microsoft.com/office/drawing/2014/main" id="{63E25340-93D7-48FE-9F1E-B48A2024D976}"/>
              </a:ext>
            </a:extLst>
          </p:cNvPr>
          <p:cNvSpPr txBox="1"/>
          <p:nvPr/>
        </p:nvSpPr>
        <p:spPr>
          <a:xfrm>
            <a:off x="314325" y="2257614"/>
            <a:ext cx="1683474" cy="523220"/>
          </a:xfrm>
          <a:prstGeom prst="rect">
            <a:avLst/>
          </a:prstGeom>
          <a:noFill/>
        </p:spPr>
        <p:txBody>
          <a:bodyPr wrap="none" rtlCol="0">
            <a:spAutoFit/>
          </a:bodyPr>
          <a:lstStyle/>
          <a:p>
            <a:r>
              <a:rPr lang="ro-RO" sz="2800" b="1" dirty="0" err="1">
                <a:highlight>
                  <a:srgbClr val="00FFFF"/>
                </a:highlight>
              </a:rPr>
              <a:t>Thread</a:t>
            </a:r>
            <a:r>
              <a:rPr lang="ro-RO" sz="2800" b="1" dirty="0">
                <a:highlight>
                  <a:srgbClr val="00FFFF"/>
                </a:highlight>
              </a:rPr>
              <a:t> 2</a:t>
            </a:r>
            <a:endParaRPr lang="en-US" sz="2800" b="1" dirty="0">
              <a:highlight>
                <a:srgbClr val="00FFFF"/>
              </a:highlight>
            </a:endParaRPr>
          </a:p>
        </p:txBody>
      </p:sp>
      <p:sp>
        <p:nvSpPr>
          <p:cNvPr id="9" name="TextBox 8">
            <a:extLst>
              <a:ext uri="{FF2B5EF4-FFF2-40B4-BE49-F238E27FC236}">
                <a16:creationId xmlns:a16="http://schemas.microsoft.com/office/drawing/2014/main" id="{CA70642D-F1F4-4092-B66D-2F16805C9DA1}"/>
              </a:ext>
            </a:extLst>
          </p:cNvPr>
          <p:cNvSpPr txBox="1"/>
          <p:nvPr/>
        </p:nvSpPr>
        <p:spPr>
          <a:xfrm>
            <a:off x="3319644" y="4284524"/>
            <a:ext cx="1683474" cy="523220"/>
          </a:xfrm>
          <a:prstGeom prst="rect">
            <a:avLst/>
          </a:prstGeom>
          <a:noFill/>
        </p:spPr>
        <p:txBody>
          <a:bodyPr wrap="none" rtlCol="0">
            <a:spAutoFit/>
          </a:bodyPr>
          <a:lstStyle/>
          <a:p>
            <a:r>
              <a:rPr lang="ro-RO" sz="2800" b="1" dirty="0" err="1">
                <a:highlight>
                  <a:srgbClr val="FF00FF"/>
                </a:highlight>
              </a:rPr>
              <a:t>Thread</a:t>
            </a:r>
            <a:r>
              <a:rPr lang="ro-RO" sz="2800" b="1" dirty="0">
                <a:highlight>
                  <a:srgbClr val="FF00FF"/>
                </a:highlight>
              </a:rPr>
              <a:t> 3</a:t>
            </a:r>
            <a:endParaRPr lang="en-US" sz="2800" b="1" dirty="0">
              <a:highlight>
                <a:srgbClr val="FF00FF"/>
              </a:highlight>
            </a:endParaRPr>
          </a:p>
        </p:txBody>
      </p:sp>
      <p:sp>
        <p:nvSpPr>
          <p:cNvPr id="10" name="TextBox 9">
            <a:extLst>
              <a:ext uri="{FF2B5EF4-FFF2-40B4-BE49-F238E27FC236}">
                <a16:creationId xmlns:a16="http://schemas.microsoft.com/office/drawing/2014/main" id="{5FA131EE-A608-49FA-B36C-AC313B3513D7}"/>
              </a:ext>
            </a:extLst>
          </p:cNvPr>
          <p:cNvSpPr txBox="1"/>
          <p:nvPr/>
        </p:nvSpPr>
        <p:spPr>
          <a:xfrm>
            <a:off x="314325" y="3761304"/>
            <a:ext cx="1683474" cy="523220"/>
          </a:xfrm>
          <a:prstGeom prst="rect">
            <a:avLst/>
          </a:prstGeom>
          <a:noFill/>
        </p:spPr>
        <p:txBody>
          <a:bodyPr wrap="none" rtlCol="0">
            <a:spAutoFit/>
          </a:bodyPr>
          <a:lstStyle/>
          <a:p>
            <a:r>
              <a:rPr lang="ro-RO" sz="2800" b="1" dirty="0" err="1">
                <a:highlight>
                  <a:srgbClr val="FFFF00"/>
                </a:highlight>
              </a:rPr>
              <a:t>Thread</a:t>
            </a:r>
            <a:r>
              <a:rPr lang="ro-RO" sz="2800" b="1" dirty="0">
                <a:highlight>
                  <a:srgbClr val="FFFF00"/>
                </a:highlight>
              </a:rPr>
              <a:t> 4</a:t>
            </a:r>
            <a:endParaRPr lang="en-US" sz="2800" b="1" dirty="0">
              <a:highlight>
                <a:srgbClr val="FFFF00"/>
              </a:highlight>
            </a:endParaRPr>
          </a:p>
        </p:txBody>
      </p:sp>
    </p:spTree>
    <p:extLst>
      <p:ext uri="{BB962C8B-B14F-4D97-AF65-F5344CB8AC3E}">
        <p14:creationId xmlns:p14="http://schemas.microsoft.com/office/powerpoint/2010/main" val="5580910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4133-1880-4417-AA41-BF0388D21CA5}"/>
              </a:ext>
            </a:extLst>
          </p:cNvPr>
          <p:cNvSpPr>
            <a:spLocks noGrp="1"/>
          </p:cNvSpPr>
          <p:nvPr>
            <p:ph type="title"/>
          </p:nvPr>
        </p:nvSpPr>
        <p:spPr/>
        <p:txBody>
          <a:bodyPr/>
          <a:lstStyle/>
          <a:p>
            <a:r>
              <a:rPr lang="ro-RO" dirty="0" err="1"/>
              <a:t>Multi-threading</a:t>
            </a:r>
            <a:endParaRPr lang="en-US" dirty="0"/>
          </a:p>
        </p:txBody>
      </p:sp>
      <p:pic>
        <p:nvPicPr>
          <p:cNvPr id="6" name="Picture 5">
            <a:extLst>
              <a:ext uri="{FF2B5EF4-FFF2-40B4-BE49-F238E27FC236}">
                <a16:creationId xmlns:a16="http://schemas.microsoft.com/office/drawing/2014/main" id="{5E4F8245-E006-4689-91C3-C6DA9BAF3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900" y="5003801"/>
            <a:ext cx="4588963" cy="1450022"/>
          </a:xfrm>
          <a:prstGeom prst="rect">
            <a:avLst/>
          </a:prstGeom>
        </p:spPr>
      </p:pic>
      <p:sp>
        <p:nvSpPr>
          <p:cNvPr id="7" name="TextBox 6">
            <a:extLst>
              <a:ext uri="{FF2B5EF4-FFF2-40B4-BE49-F238E27FC236}">
                <a16:creationId xmlns:a16="http://schemas.microsoft.com/office/drawing/2014/main" id="{58A3689F-587B-4641-8375-4A623366C697}"/>
              </a:ext>
            </a:extLst>
          </p:cNvPr>
          <p:cNvSpPr txBox="1"/>
          <p:nvPr/>
        </p:nvSpPr>
        <p:spPr>
          <a:xfrm>
            <a:off x="314325" y="1473200"/>
            <a:ext cx="1683474" cy="523220"/>
          </a:xfrm>
          <a:prstGeom prst="rect">
            <a:avLst/>
          </a:prstGeom>
          <a:noFill/>
        </p:spPr>
        <p:txBody>
          <a:bodyPr wrap="none" rtlCol="0">
            <a:spAutoFit/>
          </a:bodyPr>
          <a:lstStyle/>
          <a:p>
            <a:r>
              <a:rPr lang="ro-RO" sz="2800" b="1" dirty="0" err="1">
                <a:highlight>
                  <a:srgbClr val="00FF00"/>
                </a:highlight>
              </a:rPr>
              <a:t>Thread</a:t>
            </a:r>
            <a:r>
              <a:rPr lang="ro-RO" sz="2800" b="1" dirty="0">
                <a:highlight>
                  <a:srgbClr val="00FF00"/>
                </a:highlight>
              </a:rPr>
              <a:t> 1</a:t>
            </a:r>
            <a:endParaRPr lang="en-US" sz="2800" b="1" dirty="0">
              <a:highlight>
                <a:srgbClr val="00FF00"/>
              </a:highlight>
            </a:endParaRPr>
          </a:p>
        </p:txBody>
      </p:sp>
      <p:sp>
        <p:nvSpPr>
          <p:cNvPr id="8" name="TextBox 7">
            <a:extLst>
              <a:ext uri="{FF2B5EF4-FFF2-40B4-BE49-F238E27FC236}">
                <a16:creationId xmlns:a16="http://schemas.microsoft.com/office/drawing/2014/main" id="{63E25340-93D7-48FE-9F1E-B48A2024D976}"/>
              </a:ext>
            </a:extLst>
          </p:cNvPr>
          <p:cNvSpPr txBox="1"/>
          <p:nvPr/>
        </p:nvSpPr>
        <p:spPr>
          <a:xfrm>
            <a:off x="314325" y="2257614"/>
            <a:ext cx="1683474" cy="523220"/>
          </a:xfrm>
          <a:prstGeom prst="rect">
            <a:avLst/>
          </a:prstGeom>
          <a:noFill/>
        </p:spPr>
        <p:txBody>
          <a:bodyPr wrap="none" rtlCol="0">
            <a:spAutoFit/>
          </a:bodyPr>
          <a:lstStyle/>
          <a:p>
            <a:r>
              <a:rPr lang="ro-RO" sz="2800" b="1" dirty="0" err="1">
                <a:highlight>
                  <a:srgbClr val="00FFFF"/>
                </a:highlight>
              </a:rPr>
              <a:t>Thread</a:t>
            </a:r>
            <a:r>
              <a:rPr lang="ro-RO" sz="2800" b="1" dirty="0">
                <a:highlight>
                  <a:srgbClr val="00FFFF"/>
                </a:highlight>
              </a:rPr>
              <a:t> 2</a:t>
            </a:r>
            <a:endParaRPr lang="en-US" sz="2800" b="1" dirty="0">
              <a:highlight>
                <a:srgbClr val="00FFFF"/>
              </a:highlight>
            </a:endParaRPr>
          </a:p>
        </p:txBody>
      </p:sp>
      <p:sp>
        <p:nvSpPr>
          <p:cNvPr id="9" name="TextBox 8">
            <a:extLst>
              <a:ext uri="{FF2B5EF4-FFF2-40B4-BE49-F238E27FC236}">
                <a16:creationId xmlns:a16="http://schemas.microsoft.com/office/drawing/2014/main" id="{CA70642D-F1F4-4092-B66D-2F16805C9DA1}"/>
              </a:ext>
            </a:extLst>
          </p:cNvPr>
          <p:cNvSpPr txBox="1"/>
          <p:nvPr/>
        </p:nvSpPr>
        <p:spPr>
          <a:xfrm>
            <a:off x="5003118" y="4328817"/>
            <a:ext cx="1683474" cy="523220"/>
          </a:xfrm>
          <a:prstGeom prst="rect">
            <a:avLst/>
          </a:prstGeom>
          <a:noFill/>
        </p:spPr>
        <p:txBody>
          <a:bodyPr wrap="none" rtlCol="0">
            <a:spAutoFit/>
          </a:bodyPr>
          <a:lstStyle/>
          <a:p>
            <a:r>
              <a:rPr lang="ro-RO" sz="2800" b="1" dirty="0" err="1">
                <a:highlight>
                  <a:srgbClr val="FF00FF"/>
                </a:highlight>
              </a:rPr>
              <a:t>Thread</a:t>
            </a:r>
            <a:r>
              <a:rPr lang="ro-RO" sz="2800" b="1" dirty="0">
                <a:highlight>
                  <a:srgbClr val="FF00FF"/>
                </a:highlight>
              </a:rPr>
              <a:t> 3</a:t>
            </a:r>
            <a:endParaRPr lang="en-US" sz="2800" b="1" dirty="0">
              <a:highlight>
                <a:srgbClr val="FF00FF"/>
              </a:highlight>
            </a:endParaRPr>
          </a:p>
        </p:txBody>
      </p:sp>
      <p:sp>
        <p:nvSpPr>
          <p:cNvPr id="10" name="TextBox 9">
            <a:extLst>
              <a:ext uri="{FF2B5EF4-FFF2-40B4-BE49-F238E27FC236}">
                <a16:creationId xmlns:a16="http://schemas.microsoft.com/office/drawing/2014/main" id="{5FA131EE-A608-49FA-B36C-AC313B3513D7}"/>
              </a:ext>
            </a:extLst>
          </p:cNvPr>
          <p:cNvSpPr txBox="1"/>
          <p:nvPr/>
        </p:nvSpPr>
        <p:spPr>
          <a:xfrm>
            <a:off x="3319644" y="4328817"/>
            <a:ext cx="1683474" cy="523220"/>
          </a:xfrm>
          <a:prstGeom prst="rect">
            <a:avLst/>
          </a:prstGeom>
          <a:noFill/>
        </p:spPr>
        <p:txBody>
          <a:bodyPr wrap="none" rtlCol="0">
            <a:spAutoFit/>
          </a:bodyPr>
          <a:lstStyle/>
          <a:p>
            <a:r>
              <a:rPr lang="ro-RO" sz="2800" b="1" dirty="0" err="1">
                <a:highlight>
                  <a:srgbClr val="FFFF00"/>
                </a:highlight>
              </a:rPr>
              <a:t>Thread</a:t>
            </a:r>
            <a:r>
              <a:rPr lang="ro-RO" sz="2800" b="1" dirty="0">
                <a:highlight>
                  <a:srgbClr val="FFFF00"/>
                </a:highlight>
              </a:rPr>
              <a:t> 4</a:t>
            </a:r>
            <a:endParaRPr lang="en-US" sz="2800" b="1" dirty="0">
              <a:highlight>
                <a:srgbClr val="FFFF00"/>
              </a:highlight>
            </a:endParaRPr>
          </a:p>
        </p:txBody>
      </p:sp>
    </p:spTree>
    <p:extLst>
      <p:ext uri="{BB962C8B-B14F-4D97-AF65-F5344CB8AC3E}">
        <p14:creationId xmlns:p14="http://schemas.microsoft.com/office/powerpoint/2010/main" val="3034493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4133-1880-4417-AA41-BF0388D21CA5}"/>
              </a:ext>
            </a:extLst>
          </p:cNvPr>
          <p:cNvSpPr>
            <a:spLocks noGrp="1"/>
          </p:cNvSpPr>
          <p:nvPr>
            <p:ph type="title"/>
          </p:nvPr>
        </p:nvSpPr>
        <p:spPr/>
        <p:txBody>
          <a:bodyPr/>
          <a:lstStyle/>
          <a:p>
            <a:r>
              <a:rPr lang="ro-RO" dirty="0" err="1"/>
              <a:t>Multi-threading</a:t>
            </a:r>
            <a:endParaRPr lang="en-US" dirty="0"/>
          </a:p>
        </p:txBody>
      </p:sp>
      <p:pic>
        <p:nvPicPr>
          <p:cNvPr id="6" name="Picture 5">
            <a:extLst>
              <a:ext uri="{FF2B5EF4-FFF2-40B4-BE49-F238E27FC236}">
                <a16:creationId xmlns:a16="http://schemas.microsoft.com/office/drawing/2014/main" id="{5E4F8245-E006-4689-91C3-C6DA9BAF3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900" y="5003801"/>
            <a:ext cx="4588963" cy="1450022"/>
          </a:xfrm>
          <a:prstGeom prst="rect">
            <a:avLst/>
          </a:prstGeom>
        </p:spPr>
      </p:pic>
      <p:sp>
        <p:nvSpPr>
          <p:cNvPr id="7" name="TextBox 6">
            <a:extLst>
              <a:ext uri="{FF2B5EF4-FFF2-40B4-BE49-F238E27FC236}">
                <a16:creationId xmlns:a16="http://schemas.microsoft.com/office/drawing/2014/main" id="{58A3689F-587B-4641-8375-4A623366C697}"/>
              </a:ext>
            </a:extLst>
          </p:cNvPr>
          <p:cNvSpPr txBox="1"/>
          <p:nvPr/>
        </p:nvSpPr>
        <p:spPr>
          <a:xfrm>
            <a:off x="3319644" y="4328817"/>
            <a:ext cx="1683474" cy="523220"/>
          </a:xfrm>
          <a:prstGeom prst="rect">
            <a:avLst/>
          </a:prstGeom>
          <a:noFill/>
        </p:spPr>
        <p:txBody>
          <a:bodyPr wrap="none" rtlCol="0">
            <a:spAutoFit/>
          </a:bodyPr>
          <a:lstStyle/>
          <a:p>
            <a:r>
              <a:rPr lang="ro-RO" sz="2800" b="1" dirty="0" err="1">
                <a:highlight>
                  <a:srgbClr val="00FF00"/>
                </a:highlight>
              </a:rPr>
              <a:t>Thread</a:t>
            </a:r>
            <a:r>
              <a:rPr lang="ro-RO" sz="2800" b="1" dirty="0">
                <a:highlight>
                  <a:srgbClr val="00FF00"/>
                </a:highlight>
              </a:rPr>
              <a:t> 1</a:t>
            </a:r>
            <a:endParaRPr lang="en-US" sz="2800" b="1" dirty="0">
              <a:highlight>
                <a:srgbClr val="00FF00"/>
              </a:highlight>
            </a:endParaRPr>
          </a:p>
        </p:txBody>
      </p:sp>
      <p:sp>
        <p:nvSpPr>
          <p:cNvPr id="8" name="TextBox 7">
            <a:extLst>
              <a:ext uri="{FF2B5EF4-FFF2-40B4-BE49-F238E27FC236}">
                <a16:creationId xmlns:a16="http://schemas.microsoft.com/office/drawing/2014/main" id="{63E25340-93D7-48FE-9F1E-B48A2024D976}"/>
              </a:ext>
            </a:extLst>
          </p:cNvPr>
          <p:cNvSpPr txBox="1"/>
          <p:nvPr/>
        </p:nvSpPr>
        <p:spPr>
          <a:xfrm>
            <a:off x="314325" y="2257614"/>
            <a:ext cx="1683474" cy="523220"/>
          </a:xfrm>
          <a:prstGeom prst="rect">
            <a:avLst/>
          </a:prstGeom>
          <a:noFill/>
        </p:spPr>
        <p:txBody>
          <a:bodyPr wrap="none" rtlCol="0">
            <a:spAutoFit/>
          </a:bodyPr>
          <a:lstStyle/>
          <a:p>
            <a:r>
              <a:rPr lang="ro-RO" sz="2800" b="1" dirty="0" err="1">
                <a:highlight>
                  <a:srgbClr val="00FFFF"/>
                </a:highlight>
              </a:rPr>
              <a:t>Thread</a:t>
            </a:r>
            <a:r>
              <a:rPr lang="ro-RO" sz="2800" b="1" dirty="0">
                <a:highlight>
                  <a:srgbClr val="00FFFF"/>
                </a:highlight>
              </a:rPr>
              <a:t> 2</a:t>
            </a:r>
            <a:endParaRPr lang="en-US" sz="2800" b="1" dirty="0">
              <a:highlight>
                <a:srgbClr val="00FFFF"/>
              </a:highlight>
            </a:endParaRPr>
          </a:p>
        </p:txBody>
      </p:sp>
      <p:sp>
        <p:nvSpPr>
          <p:cNvPr id="9" name="TextBox 8">
            <a:extLst>
              <a:ext uri="{FF2B5EF4-FFF2-40B4-BE49-F238E27FC236}">
                <a16:creationId xmlns:a16="http://schemas.microsoft.com/office/drawing/2014/main" id="{CA70642D-F1F4-4092-B66D-2F16805C9DA1}"/>
              </a:ext>
            </a:extLst>
          </p:cNvPr>
          <p:cNvSpPr txBox="1"/>
          <p:nvPr/>
        </p:nvSpPr>
        <p:spPr>
          <a:xfrm>
            <a:off x="314325" y="3042028"/>
            <a:ext cx="1683474" cy="523220"/>
          </a:xfrm>
          <a:prstGeom prst="rect">
            <a:avLst/>
          </a:prstGeom>
          <a:noFill/>
        </p:spPr>
        <p:txBody>
          <a:bodyPr wrap="none" rtlCol="0">
            <a:spAutoFit/>
          </a:bodyPr>
          <a:lstStyle/>
          <a:p>
            <a:r>
              <a:rPr lang="ro-RO" sz="2800" b="1" dirty="0" err="1">
                <a:highlight>
                  <a:srgbClr val="FF00FF"/>
                </a:highlight>
              </a:rPr>
              <a:t>Thread</a:t>
            </a:r>
            <a:r>
              <a:rPr lang="ro-RO" sz="2800" b="1" dirty="0">
                <a:highlight>
                  <a:srgbClr val="FF00FF"/>
                </a:highlight>
              </a:rPr>
              <a:t> 3</a:t>
            </a:r>
            <a:endParaRPr lang="en-US" sz="2800" b="1" dirty="0">
              <a:highlight>
                <a:srgbClr val="FF00FF"/>
              </a:highlight>
            </a:endParaRPr>
          </a:p>
        </p:txBody>
      </p:sp>
      <p:sp>
        <p:nvSpPr>
          <p:cNvPr id="10" name="TextBox 9">
            <a:extLst>
              <a:ext uri="{FF2B5EF4-FFF2-40B4-BE49-F238E27FC236}">
                <a16:creationId xmlns:a16="http://schemas.microsoft.com/office/drawing/2014/main" id="{5FA131EE-A608-49FA-B36C-AC313B3513D7}"/>
              </a:ext>
            </a:extLst>
          </p:cNvPr>
          <p:cNvSpPr txBox="1"/>
          <p:nvPr/>
        </p:nvSpPr>
        <p:spPr>
          <a:xfrm>
            <a:off x="314325" y="3761304"/>
            <a:ext cx="1683474" cy="523220"/>
          </a:xfrm>
          <a:prstGeom prst="rect">
            <a:avLst/>
          </a:prstGeom>
          <a:noFill/>
        </p:spPr>
        <p:txBody>
          <a:bodyPr wrap="none" rtlCol="0">
            <a:spAutoFit/>
          </a:bodyPr>
          <a:lstStyle/>
          <a:p>
            <a:r>
              <a:rPr lang="ro-RO" sz="2800" b="1" dirty="0" err="1">
                <a:highlight>
                  <a:srgbClr val="FFFF00"/>
                </a:highlight>
              </a:rPr>
              <a:t>Thread</a:t>
            </a:r>
            <a:r>
              <a:rPr lang="ro-RO" sz="2800" b="1" dirty="0">
                <a:highlight>
                  <a:srgbClr val="FFFF00"/>
                </a:highlight>
              </a:rPr>
              <a:t> 4</a:t>
            </a:r>
            <a:endParaRPr lang="en-US" sz="2800" b="1" dirty="0">
              <a:highlight>
                <a:srgbClr val="FFFF00"/>
              </a:highlight>
            </a:endParaRPr>
          </a:p>
        </p:txBody>
      </p:sp>
    </p:spTree>
    <p:extLst>
      <p:ext uri="{BB962C8B-B14F-4D97-AF65-F5344CB8AC3E}">
        <p14:creationId xmlns:p14="http://schemas.microsoft.com/office/powerpoint/2010/main" val="24485972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4133-1880-4417-AA41-BF0388D21CA5}"/>
              </a:ext>
            </a:extLst>
          </p:cNvPr>
          <p:cNvSpPr>
            <a:spLocks noGrp="1"/>
          </p:cNvSpPr>
          <p:nvPr>
            <p:ph type="title"/>
          </p:nvPr>
        </p:nvSpPr>
        <p:spPr/>
        <p:txBody>
          <a:bodyPr/>
          <a:lstStyle/>
          <a:p>
            <a:r>
              <a:rPr lang="ro-RO" dirty="0" err="1"/>
              <a:t>Multi-threading</a:t>
            </a:r>
            <a:endParaRPr lang="en-US" dirty="0"/>
          </a:p>
        </p:txBody>
      </p:sp>
      <p:pic>
        <p:nvPicPr>
          <p:cNvPr id="6" name="Picture 5">
            <a:extLst>
              <a:ext uri="{FF2B5EF4-FFF2-40B4-BE49-F238E27FC236}">
                <a16:creationId xmlns:a16="http://schemas.microsoft.com/office/drawing/2014/main" id="{5E4F8245-E006-4689-91C3-C6DA9BAF3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900" y="5003801"/>
            <a:ext cx="4588963" cy="1450022"/>
          </a:xfrm>
          <a:prstGeom prst="rect">
            <a:avLst/>
          </a:prstGeom>
        </p:spPr>
      </p:pic>
      <p:sp>
        <p:nvSpPr>
          <p:cNvPr id="7" name="TextBox 6">
            <a:extLst>
              <a:ext uri="{FF2B5EF4-FFF2-40B4-BE49-F238E27FC236}">
                <a16:creationId xmlns:a16="http://schemas.microsoft.com/office/drawing/2014/main" id="{58A3689F-587B-4641-8375-4A623366C697}"/>
              </a:ext>
            </a:extLst>
          </p:cNvPr>
          <p:cNvSpPr txBox="1"/>
          <p:nvPr/>
        </p:nvSpPr>
        <p:spPr>
          <a:xfrm>
            <a:off x="314325" y="1473200"/>
            <a:ext cx="1683474" cy="523220"/>
          </a:xfrm>
          <a:prstGeom prst="rect">
            <a:avLst/>
          </a:prstGeom>
          <a:noFill/>
        </p:spPr>
        <p:txBody>
          <a:bodyPr wrap="none" rtlCol="0">
            <a:spAutoFit/>
          </a:bodyPr>
          <a:lstStyle/>
          <a:p>
            <a:r>
              <a:rPr lang="ro-RO" sz="2800" b="1" dirty="0" err="1">
                <a:highlight>
                  <a:srgbClr val="00FF00"/>
                </a:highlight>
              </a:rPr>
              <a:t>Thread</a:t>
            </a:r>
            <a:r>
              <a:rPr lang="ro-RO" sz="2800" b="1" dirty="0">
                <a:highlight>
                  <a:srgbClr val="00FF00"/>
                </a:highlight>
              </a:rPr>
              <a:t> 1</a:t>
            </a:r>
            <a:endParaRPr lang="en-US" sz="2800" b="1" dirty="0">
              <a:highlight>
                <a:srgbClr val="00FF00"/>
              </a:highlight>
            </a:endParaRPr>
          </a:p>
        </p:txBody>
      </p:sp>
      <p:sp>
        <p:nvSpPr>
          <p:cNvPr id="8" name="TextBox 7">
            <a:extLst>
              <a:ext uri="{FF2B5EF4-FFF2-40B4-BE49-F238E27FC236}">
                <a16:creationId xmlns:a16="http://schemas.microsoft.com/office/drawing/2014/main" id="{63E25340-93D7-48FE-9F1E-B48A2024D976}"/>
              </a:ext>
            </a:extLst>
          </p:cNvPr>
          <p:cNvSpPr txBox="1"/>
          <p:nvPr/>
        </p:nvSpPr>
        <p:spPr>
          <a:xfrm>
            <a:off x="1636170" y="4284524"/>
            <a:ext cx="1683474" cy="523220"/>
          </a:xfrm>
          <a:prstGeom prst="rect">
            <a:avLst/>
          </a:prstGeom>
          <a:noFill/>
        </p:spPr>
        <p:txBody>
          <a:bodyPr wrap="none" rtlCol="0">
            <a:spAutoFit/>
          </a:bodyPr>
          <a:lstStyle/>
          <a:p>
            <a:r>
              <a:rPr lang="ro-RO" sz="2800" b="1" dirty="0" err="1">
                <a:highlight>
                  <a:srgbClr val="00FFFF"/>
                </a:highlight>
              </a:rPr>
              <a:t>Thread</a:t>
            </a:r>
            <a:r>
              <a:rPr lang="ro-RO" sz="2800" b="1" dirty="0">
                <a:highlight>
                  <a:srgbClr val="00FFFF"/>
                </a:highlight>
              </a:rPr>
              <a:t> 2</a:t>
            </a:r>
            <a:endParaRPr lang="en-US" sz="2800" b="1" dirty="0">
              <a:highlight>
                <a:srgbClr val="00FFFF"/>
              </a:highlight>
            </a:endParaRPr>
          </a:p>
        </p:txBody>
      </p:sp>
      <p:sp>
        <p:nvSpPr>
          <p:cNvPr id="9" name="TextBox 8">
            <a:extLst>
              <a:ext uri="{FF2B5EF4-FFF2-40B4-BE49-F238E27FC236}">
                <a16:creationId xmlns:a16="http://schemas.microsoft.com/office/drawing/2014/main" id="{CA70642D-F1F4-4092-B66D-2F16805C9DA1}"/>
              </a:ext>
            </a:extLst>
          </p:cNvPr>
          <p:cNvSpPr txBox="1"/>
          <p:nvPr/>
        </p:nvSpPr>
        <p:spPr>
          <a:xfrm>
            <a:off x="3319644" y="4284524"/>
            <a:ext cx="1683474" cy="523220"/>
          </a:xfrm>
          <a:prstGeom prst="rect">
            <a:avLst/>
          </a:prstGeom>
          <a:noFill/>
        </p:spPr>
        <p:txBody>
          <a:bodyPr wrap="none" rtlCol="0">
            <a:spAutoFit/>
          </a:bodyPr>
          <a:lstStyle/>
          <a:p>
            <a:r>
              <a:rPr lang="ro-RO" sz="2800" b="1" dirty="0" err="1">
                <a:highlight>
                  <a:srgbClr val="FF00FF"/>
                </a:highlight>
              </a:rPr>
              <a:t>Thread</a:t>
            </a:r>
            <a:r>
              <a:rPr lang="ro-RO" sz="2800" b="1" dirty="0">
                <a:highlight>
                  <a:srgbClr val="FF00FF"/>
                </a:highlight>
              </a:rPr>
              <a:t> 3</a:t>
            </a:r>
            <a:endParaRPr lang="en-US" sz="2800" b="1" dirty="0">
              <a:highlight>
                <a:srgbClr val="FF00FF"/>
              </a:highlight>
            </a:endParaRPr>
          </a:p>
        </p:txBody>
      </p:sp>
      <p:sp>
        <p:nvSpPr>
          <p:cNvPr id="10" name="TextBox 9">
            <a:extLst>
              <a:ext uri="{FF2B5EF4-FFF2-40B4-BE49-F238E27FC236}">
                <a16:creationId xmlns:a16="http://schemas.microsoft.com/office/drawing/2014/main" id="{5FA131EE-A608-49FA-B36C-AC313B3513D7}"/>
              </a:ext>
            </a:extLst>
          </p:cNvPr>
          <p:cNvSpPr txBox="1"/>
          <p:nvPr/>
        </p:nvSpPr>
        <p:spPr>
          <a:xfrm>
            <a:off x="314325" y="3761304"/>
            <a:ext cx="1683474" cy="523220"/>
          </a:xfrm>
          <a:prstGeom prst="rect">
            <a:avLst/>
          </a:prstGeom>
          <a:noFill/>
        </p:spPr>
        <p:txBody>
          <a:bodyPr wrap="none" rtlCol="0">
            <a:spAutoFit/>
          </a:bodyPr>
          <a:lstStyle/>
          <a:p>
            <a:r>
              <a:rPr lang="ro-RO" sz="2800" b="1" dirty="0" err="1">
                <a:highlight>
                  <a:srgbClr val="FFFF00"/>
                </a:highlight>
              </a:rPr>
              <a:t>Thread</a:t>
            </a:r>
            <a:r>
              <a:rPr lang="ro-RO" sz="2800" b="1" dirty="0">
                <a:highlight>
                  <a:srgbClr val="FFFF00"/>
                </a:highlight>
              </a:rPr>
              <a:t> 4</a:t>
            </a:r>
            <a:endParaRPr lang="en-US" sz="2800" b="1" dirty="0">
              <a:highlight>
                <a:srgbClr val="FFFF00"/>
              </a:highlight>
            </a:endParaRPr>
          </a:p>
        </p:txBody>
      </p:sp>
    </p:spTree>
    <p:extLst>
      <p:ext uri="{BB962C8B-B14F-4D97-AF65-F5344CB8AC3E}">
        <p14:creationId xmlns:p14="http://schemas.microsoft.com/office/powerpoint/2010/main" val="31288904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4133-1880-4417-AA41-BF0388D21CA5}"/>
              </a:ext>
            </a:extLst>
          </p:cNvPr>
          <p:cNvSpPr>
            <a:spLocks noGrp="1"/>
          </p:cNvSpPr>
          <p:nvPr>
            <p:ph type="title"/>
          </p:nvPr>
        </p:nvSpPr>
        <p:spPr/>
        <p:txBody>
          <a:bodyPr/>
          <a:lstStyle/>
          <a:p>
            <a:r>
              <a:rPr lang="ro-RO" dirty="0" err="1"/>
              <a:t>Multi-tasking</a:t>
            </a:r>
            <a:r>
              <a:rPr lang="ro-RO" dirty="0"/>
              <a:t> </a:t>
            </a:r>
            <a:r>
              <a:rPr lang="ro-RO" dirty="0" err="1"/>
              <a:t>vs</a:t>
            </a:r>
            <a:r>
              <a:rPr lang="ro-RO" dirty="0"/>
              <a:t> </a:t>
            </a:r>
            <a:r>
              <a:rPr lang="ro-RO" dirty="0" err="1"/>
              <a:t>Multi-threading</a:t>
            </a:r>
            <a:endParaRPr lang="en-US" dirty="0"/>
          </a:p>
        </p:txBody>
      </p:sp>
      <p:pic>
        <p:nvPicPr>
          <p:cNvPr id="6" name="Picture 5">
            <a:extLst>
              <a:ext uri="{FF2B5EF4-FFF2-40B4-BE49-F238E27FC236}">
                <a16:creationId xmlns:a16="http://schemas.microsoft.com/office/drawing/2014/main" id="{5E4F8245-E006-4689-91C3-C6DA9BAF3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900" y="5003801"/>
            <a:ext cx="4588963" cy="1450022"/>
          </a:xfrm>
          <a:prstGeom prst="rect">
            <a:avLst/>
          </a:prstGeom>
        </p:spPr>
      </p:pic>
      <p:pic>
        <p:nvPicPr>
          <p:cNvPr id="9" name="Picture 8">
            <a:extLst>
              <a:ext uri="{FF2B5EF4-FFF2-40B4-BE49-F238E27FC236}">
                <a16:creationId xmlns:a16="http://schemas.microsoft.com/office/drawing/2014/main" id="{B7F921F1-4454-4E6F-B39A-5AF94E4C7D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 y="4495799"/>
            <a:ext cx="1828800" cy="1837113"/>
          </a:xfrm>
          <a:prstGeom prst="rect">
            <a:avLst/>
          </a:prstGeom>
        </p:spPr>
      </p:pic>
      <p:sp>
        <p:nvSpPr>
          <p:cNvPr id="3" name="TextBox 2">
            <a:extLst>
              <a:ext uri="{FF2B5EF4-FFF2-40B4-BE49-F238E27FC236}">
                <a16:creationId xmlns:a16="http://schemas.microsoft.com/office/drawing/2014/main" id="{6634E7C2-E6C2-465A-8B72-4336D89C5A7C}"/>
              </a:ext>
            </a:extLst>
          </p:cNvPr>
          <p:cNvSpPr txBox="1"/>
          <p:nvPr/>
        </p:nvSpPr>
        <p:spPr>
          <a:xfrm>
            <a:off x="38101" y="1235147"/>
            <a:ext cx="8978900" cy="1815882"/>
          </a:xfrm>
          <a:prstGeom prst="rect">
            <a:avLst/>
          </a:prstGeom>
          <a:noFill/>
        </p:spPr>
        <p:txBody>
          <a:bodyPr wrap="square" rtlCol="0">
            <a:spAutoFit/>
          </a:bodyPr>
          <a:lstStyle/>
          <a:p>
            <a:r>
              <a:rPr lang="ro-RO" sz="4000" dirty="0"/>
              <a:t>Care sunt diferențele?</a:t>
            </a:r>
          </a:p>
          <a:p>
            <a:r>
              <a:rPr lang="ro-RO" sz="4000" dirty="0"/>
              <a:t>	</a:t>
            </a:r>
            <a:r>
              <a:rPr lang="ro-RO" sz="3200" dirty="0"/>
              <a:t>Un proces are mai multe </a:t>
            </a:r>
            <a:r>
              <a:rPr lang="ro-RO" sz="3200" dirty="0" err="1"/>
              <a:t>thread</a:t>
            </a:r>
            <a:r>
              <a:rPr lang="ro-RO" sz="3200" dirty="0"/>
              <a:t>-uri</a:t>
            </a:r>
          </a:p>
          <a:p>
            <a:r>
              <a:rPr lang="ro-RO" sz="3200" dirty="0"/>
              <a:t>	</a:t>
            </a:r>
            <a:r>
              <a:rPr lang="ro-RO" sz="3200" dirty="0" err="1"/>
              <a:t>Thread</a:t>
            </a:r>
            <a:r>
              <a:rPr lang="ro-RO" sz="3200" dirty="0"/>
              <a:t>-urile unui proces împart memoria</a:t>
            </a:r>
            <a:endParaRPr lang="en-US" sz="4000" dirty="0"/>
          </a:p>
        </p:txBody>
      </p:sp>
    </p:spTree>
    <p:extLst>
      <p:ext uri="{BB962C8B-B14F-4D97-AF65-F5344CB8AC3E}">
        <p14:creationId xmlns:p14="http://schemas.microsoft.com/office/powerpoint/2010/main" val="14835172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4133-1880-4417-AA41-BF0388D21CA5}"/>
              </a:ext>
            </a:extLst>
          </p:cNvPr>
          <p:cNvSpPr>
            <a:spLocks noGrp="1"/>
          </p:cNvSpPr>
          <p:nvPr>
            <p:ph type="title"/>
          </p:nvPr>
        </p:nvSpPr>
        <p:spPr/>
        <p:txBody>
          <a:bodyPr/>
          <a:lstStyle/>
          <a:p>
            <a:r>
              <a:rPr lang="ro-RO" dirty="0" err="1"/>
              <a:t>Multi-tasking</a:t>
            </a:r>
            <a:r>
              <a:rPr lang="ro-RO" dirty="0"/>
              <a:t> </a:t>
            </a:r>
            <a:r>
              <a:rPr lang="ro-RO" dirty="0" err="1"/>
              <a:t>vs</a:t>
            </a:r>
            <a:r>
              <a:rPr lang="ro-RO" dirty="0"/>
              <a:t> </a:t>
            </a:r>
            <a:r>
              <a:rPr lang="ro-RO" dirty="0" err="1"/>
              <a:t>Multi-threading</a:t>
            </a:r>
            <a:endParaRPr lang="en-US" dirty="0"/>
          </a:p>
        </p:txBody>
      </p:sp>
      <p:pic>
        <p:nvPicPr>
          <p:cNvPr id="6" name="Picture 5">
            <a:extLst>
              <a:ext uri="{FF2B5EF4-FFF2-40B4-BE49-F238E27FC236}">
                <a16:creationId xmlns:a16="http://schemas.microsoft.com/office/drawing/2014/main" id="{5E4F8245-E006-4689-91C3-C6DA9BAF3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900" y="5003801"/>
            <a:ext cx="4588963" cy="1450022"/>
          </a:xfrm>
          <a:prstGeom prst="rect">
            <a:avLst/>
          </a:prstGeom>
        </p:spPr>
      </p:pic>
      <p:pic>
        <p:nvPicPr>
          <p:cNvPr id="9" name="Picture 8">
            <a:extLst>
              <a:ext uri="{FF2B5EF4-FFF2-40B4-BE49-F238E27FC236}">
                <a16:creationId xmlns:a16="http://schemas.microsoft.com/office/drawing/2014/main" id="{B7F921F1-4454-4E6F-B39A-5AF94E4C7D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 y="4495799"/>
            <a:ext cx="1828800" cy="1837113"/>
          </a:xfrm>
          <a:prstGeom prst="rect">
            <a:avLst/>
          </a:prstGeom>
        </p:spPr>
      </p:pic>
      <p:sp>
        <p:nvSpPr>
          <p:cNvPr id="3" name="TextBox 2">
            <a:extLst>
              <a:ext uri="{FF2B5EF4-FFF2-40B4-BE49-F238E27FC236}">
                <a16:creationId xmlns:a16="http://schemas.microsoft.com/office/drawing/2014/main" id="{6634E7C2-E6C2-465A-8B72-4336D89C5A7C}"/>
              </a:ext>
            </a:extLst>
          </p:cNvPr>
          <p:cNvSpPr txBox="1"/>
          <p:nvPr/>
        </p:nvSpPr>
        <p:spPr>
          <a:xfrm>
            <a:off x="38101" y="1235147"/>
            <a:ext cx="8978900" cy="3170099"/>
          </a:xfrm>
          <a:prstGeom prst="rect">
            <a:avLst/>
          </a:prstGeom>
          <a:noFill/>
        </p:spPr>
        <p:txBody>
          <a:bodyPr wrap="square" rtlCol="0">
            <a:spAutoFit/>
          </a:bodyPr>
          <a:lstStyle/>
          <a:p>
            <a:r>
              <a:rPr lang="ro-RO" sz="4000" dirty="0"/>
              <a:t>Poți avea </a:t>
            </a:r>
            <a:r>
              <a:rPr lang="ro-RO" sz="4000" dirty="0" err="1"/>
              <a:t>multi-tasking</a:t>
            </a:r>
            <a:r>
              <a:rPr lang="ro-RO" sz="4000" dirty="0"/>
              <a:t> pe mai multe </a:t>
            </a:r>
            <a:r>
              <a:rPr lang="ro-RO" sz="4000" dirty="0" err="1"/>
              <a:t>core</a:t>
            </a:r>
            <a:r>
              <a:rPr lang="ro-RO" sz="4000" dirty="0"/>
              <a:t>-uri?</a:t>
            </a:r>
          </a:p>
          <a:p>
            <a:endParaRPr lang="ro-RO" sz="4000" dirty="0"/>
          </a:p>
          <a:p>
            <a:r>
              <a:rPr lang="ro-RO" sz="4000" dirty="0"/>
              <a:t>Poți avea mai multe </a:t>
            </a:r>
            <a:r>
              <a:rPr lang="ro-RO" sz="4000" dirty="0" err="1"/>
              <a:t>thread</a:t>
            </a:r>
            <a:r>
              <a:rPr lang="ro-RO" sz="4000" dirty="0"/>
              <a:t>-uri pe un singur </a:t>
            </a:r>
            <a:r>
              <a:rPr lang="ro-RO" sz="4000" dirty="0" err="1"/>
              <a:t>core</a:t>
            </a:r>
            <a:r>
              <a:rPr lang="ro-RO" sz="4000" dirty="0"/>
              <a:t>?</a:t>
            </a:r>
            <a:endParaRPr lang="en-US" sz="4000" dirty="0"/>
          </a:p>
        </p:txBody>
      </p:sp>
    </p:spTree>
    <p:extLst>
      <p:ext uri="{BB962C8B-B14F-4D97-AF65-F5344CB8AC3E}">
        <p14:creationId xmlns:p14="http://schemas.microsoft.com/office/powerpoint/2010/main" val="901537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2021EE-843E-490F-B841-399562B662B4}"/>
              </a:ext>
            </a:extLst>
          </p:cNvPr>
          <p:cNvSpPr>
            <a:spLocks noGrp="1"/>
          </p:cNvSpPr>
          <p:nvPr>
            <p:ph type="title"/>
          </p:nvPr>
        </p:nvSpPr>
        <p:spPr/>
        <p:txBody>
          <a:bodyPr/>
          <a:lstStyle/>
          <a:p>
            <a:r>
              <a:rPr lang="en-US" dirty="0"/>
              <a:t>De </a:t>
            </a:r>
            <a:r>
              <a:rPr lang="ro-RO" dirty="0"/>
              <a:t>ce calcul</a:t>
            </a:r>
            <a:r>
              <a:rPr lang="en-US" dirty="0"/>
              <a:t> </a:t>
            </a:r>
            <a:r>
              <a:rPr lang="ro-RO" dirty="0"/>
              <a:t>paralel</a:t>
            </a:r>
            <a:r>
              <a:rPr lang="en-US" dirty="0"/>
              <a:t> </a:t>
            </a:r>
            <a:r>
              <a:rPr lang="ro-RO" dirty="0"/>
              <a:t>și distribuit</a:t>
            </a:r>
            <a:r>
              <a:rPr lang="en-US" dirty="0"/>
              <a:t>?</a:t>
            </a:r>
          </a:p>
        </p:txBody>
      </p:sp>
      <p:sp>
        <p:nvSpPr>
          <p:cNvPr id="3" name="Content Placeholder 2">
            <a:extLst>
              <a:ext uri="{FF2B5EF4-FFF2-40B4-BE49-F238E27FC236}">
                <a16:creationId xmlns:a16="http://schemas.microsoft.com/office/drawing/2014/main" id="{C6AC5461-4988-4C29-BC47-C5E3192A3CAC}"/>
              </a:ext>
            </a:extLst>
          </p:cNvPr>
          <p:cNvSpPr>
            <a:spLocks noGrp="1"/>
          </p:cNvSpPr>
          <p:nvPr>
            <p:ph idx="1"/>
          </p:nvPr>
        </p:nvSpPr>
        <p:spPr/>
        <p:txBody>
          <a:bodyPr/>
          <a:lstStyle/>
          <a:p>
            <a:r>
              <a:rPr lang="en-US" dirty="0"/>
              <a:t>Timp de </a:t>
            </a:r>
            <a:r>
              <a:rPr lang="ro-RO" dirty="0"/>
              <a:t>execuție mai scurt</a:t>
            </a:r>
          </a:p>
          <a:p>
            <a:r>
              <a:rPr lang="ro-RO" dirty="0"/>
              <a:t>Permite abordarea problemelor de dimensiuni mari</a:t>
            </a:r>
          </a:p>
          <a:p>
            <a:r>
              <a:rPr lang="ro-RO" dirty="0"/>
              <a:t>Accesul resurselor aflate la distanță</a:t>
            </a:r>
          </a:p>
          <a:p>
            <a:r>
              <a:rPr lang="ro-RO" dirty="0"/>
              <a:t>Reducerea costurilor</a:t>
            </a:r>
          </a:p>
          <a:p>
            <a:r>
              <a:rPr lang="ro-RO" dirty="0"/>
              <a:t>Toleranță la defecte</a:t>
            </a:r>
          </a:p>
          <a:p>
            <a:r>
              <a:rPr lang="ro-RO" dirty="0"/>
              <a:t>Ascunderea timpilor de așteptare</a:t>
            </a:r>
          </a:p>
          <a:p>
            <a:r>
              <a:rPr lang="ro-RO" dirty="0"/>
              <a:t>Redundanța</a:t>
            </a:r>
          </a:p>
          <a:p>
            <a:r>
              <a:rPr lang="ro-RO" dirty="0"/>
              <a:t>Scalabilitatea</a:t>
            </a:r>
          </a:p>
          <a:p>
            <a:r>
              <a:rPr lang="ro-RO" dirty="0"/>
              <a:t>Scăderea timpului de răspuns</a:t>
            </a:r>
          </a:p>
          <a:p>
            <a:r>
              <a:rPr lang="ro-RO" dirty="0"/>
              <a:t>Securitate</a:t>
            </a:r>
          </a:p>
          <a:p>
            <a:pPr marL="0" indent="0">
              <a:buNone/>
            </a:pPr>
            <a:endParaRPr lang="en-US" dirty="0"/>
          </a:p>
        </p:txBody>
      </p:sp>
    </p:spTree>
    <p:extLst>
      <p:ext uri="{BB962C8B-B14F-4D97-AF65-F5344CB8AC3E}">
        <p14:creationId xmlns:p14="http://schemas.microsoft.com/office/powerpoint/2010/main" val="30570094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94133-1880-4417-AA41-BF0388D21CA5}"/>
              </a:ext>
            </a:extLst>
          </p:cNvPr>
          <p:cNvSpPr>
            <a:spLocks noGrp="1"/>
          </p:cNvSpPr>
          <p:nvPr>
            <p:ph type="title"/>
          </p:nvPr>
        </p:nvSpPr>
        <p:spPr/>
        <p:txBody>
          <a:bodyPr/>
          <a:lstStyle/>
          <a:p>
            <a:r>
              <a:rPr lang="ro-RO" dirty="0" err="1"/>
              <a:t>Multi-tasking</a:t>
            </a:r>
            <a:r>
              <a:rPr lang="ro-RO" dirty="0"/>
              <a:t> </a:t>
            </a:r>
            <a:r>
              <a:rPr lang="ro-RO" dirty="0" err="1"/>
              <a:t>vs</a:t>
            </a:r>
            <a:r>
              <a:rPr lang="ro-RO" dirty="0"/>
              <a:t> </a:t>
            </a:r>
            <a:r>
              <a:rPr lang="ro-RO" dirty="0" err="1"/>
              <a:t>Multi-threading</a:t>
            </a:r>
            <a:endParaRPr lang="en-US" dirty="0"/>
          </a:p>
        </p:txBody>
      </p:sp>
      <p:pic>
        <p:nvPicPr>
          <p:cNvPr id="6" name="Picture 5">
            <a:extLst>
              <a:ext uri="{FF2B5EF4-FFF2-40B4-BE49-F238E27FC236}">
                <a16:creationId xmlns:a16="http://schemas.microsoft.com/office/drawing/2014/main" id="{5E4F8245-E006-4689-91C3-C6DA9BAF38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900" y="5003801"/>
            <a:ext cx="4588963" cy="1450022"/>
          </a:xfrm>
          <a:prstGeom prst="rect">
            <a:avLst/>
          </a:prstGeom>
        </p:spPr>
      </p:pic>
      <p:pic>
        <p:nvPicPr>
          <p:cNvPr id="9" name="Picture 8">
            <a:extLst>
              <a:ext uri="{FF2B5EF4-FFF2-40B4-BE49-F238E27FC236}">
                <a16:creationId xmlns:a16="http://schemas.microsoft.com/office/drawing/2014/main" id="{B7F921F1-4454-4E6F-B39A-5AF94E4C7D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 y="4495799"/>
            <a:ext cx="1828800" cy="1837113"/>
          </a:xfrm>
          <a:prstGeom prst="rect">
            <a:avLst/>
          </a:prstGeom>
        </p:spPr>
      </p:pic>
      <p:sp>
        <p:nvSpPr>
          <p:cNvPr id="3" name="TextBox 2">
            <a:extLst>
              <a:ext uri="{FF2B5EF4-FFF2-40B4-BE49-F238E27FC236}">
                <a16:creationId xmlns:a16="http://schemas.microsoft.com/office/drawing/2014/main" id="{6634E7C2-E6C2-465A-8B72-4336D89C5A7C}"/>
              </a:ext>
            </a:extLst>
          </p:cNvPr>
          <p:cNvSpPr txBox="1"/>
          <p:nvPr/>
        </p:nvSpPr>
        <p:spPr>
          <a:xfrm>
            <a:off x="38101" y="1235147"/>
            <a:ext cx="8978900" cy="3170099"/>
          </a:xfrm>
          <a:prstGeom prst="rect">
            <a:avLst/>
          </a:prstGeom>
          <a:noFill/>
        </p:spPr>
        <p:txBody>
          <a:bodyPr wrap="square" rtlCol="0">
            <a:spAutoFit/>
          </a:bodyPr>
          <a:lstStyle/>
          <a:p>
            <a:r>
              <a:rPr lang="ro-RO" sz="4000" dirty="0"/>
              <a:t>Poți avea </a:t>
            </a:r>
            <a:r>
              <a:rPr lang="ro-RO" sz="4000" dirty="0" err="1"/>
              <a:t>multi-tasking</a:t>
            </a:r>
            <a:r>
              <a:rPr lang="ro-RO" sz="4000" dirty="0"/>
              <a:t> pe mai multe </a:t>
            </a:r>
            <a:r>
              <a:rPr lang="ro-RO" sz="4000" dirty="0" err="1"/>
              <a:t>core</a:t>
            </a:r>
            <a:r>
              <a:rPr lang="ro-RO" sz="4000" dirty="0"/>
              <a:t>-uri?	</a:t>
            </a:r>
            <a:r>
              <a:rPr lang="ro-RO" sz="4000" b="1" dirty="0"/>
              <a:t>DA</a:t>
            </a:r>
          </a:p>
          <a:p>
            <a:endParaRPr lang="ro-RO" sz="4000" dirty="0"/>
          </a:p>
          <a:p>
            <a:r>
              <a:rPr lang="ro-RO" sz="4000" dirty="0"/>
              <a:t>Poți avea mai multe </a:t>
            </a:r>
            <a:r>
              <a:rPr lang="ro-RO" sz="4000" dirty="0" err="1"/>
              <a:t>thread</a:t>
            </a:r>
            <a:r>
              <a:rPr lang="ro-RO" sz="4000" dirty="0"/>
              <a:t>-uri pe un singur </a:t>
            </a:r>
            <a:r>
              <a:rPr lang="ro-RO" sz="4000" dirty="0" err="1"/>
              <a:t>core</a:t>
            </a:r>
            <a:r>
              <a:rPr lang="ro-RO" sz="4000" dirty="0"/>
              <a:t>?	</a:t>
            </a:r>
            <a:r>
              <a:rPr lang="ro-RO" sz="4000" b="1" dirty="0"/>
              <a:t>DA</a:t>
            </a:r>
            <a:endParaRPr lang="en-US" sz="4000" b="1" dirty="0"/>
          </a:p>
        </p:txBody>
      </p:sp>
    </p:spTree>
    <p:extLst>
      <p:ext uri="{BB962C8B-B14F-4D97-AF65-F5344CB8AC3E}">
        <p14:creationId xmlns:p14="http://schemas.microsoft.com/office/powerpoint/2010/main" val="15444565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610737-B48D-48FA-8697-D0987B2E160C}"/>
              </a:ext>
            </a:extLst>
          </p:cNvPr>
          <p:cNvSpPr>
            <a:spLocks noGrp="1"/>
          </p:cNvSpPr>
          <p:nvPr>
            <p:ph type="title"/>
          </p:nvPr>
        </p:nvSpPr>
        <p:spPr>
          <a:xfrm>
            <a:off x="314325" y="2675953"/>
            <a:ext cx="8515350" cy="458788"/>
          </a:xfrm>
        </p:spPr>
        <p:txBody>
          <a:bodyPr/>
          <a:lstStyle/>
          <a:p>
            <a:r>
              <a:rPr lang="en-US" dirty="0" err="1"/>
              <a:t>Notiuni</a:t>
            </a:r>
            <a:r>
              <a:rPr lang="en-US" dirty="0"/>
              <a:t> cu care </a:t>
            </a:r>
            <a:r>
              <a:rPr lang="en-US" dirty="0" err="1"/>
              <a:t>vom</a:t>
            </a:r>
            <a:r>
              <a:rPr lang="en-US" dirty="0"/>
              <a:t> </a:t>
            </a:r>
            <a:r>
              <a:rPr lang="en-US" dirty="0" err="1"/>
              <a:t>lucra</a:t>
            </a:r>
            <a:endParaRPr lang="en-US" dirty="0"/>
          </a:p>
        </p:txBody>
      </p:sp>
    </p:spTree>
    <p:extLst>
      <p:ext uri="{BB962C8B-B14F-4D97-AF65-F5344CB8AC3E}">
        <p14:creationId xmlns:p14="http://schemas.microsoft.com/office/powerpoint/2010/main" val="34464133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a:t>
            </a:r>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673050" y="3231279"/>
            <a:ext cx="2365118" cy="604684"/>
          </a:xfrm>
        </p:spPr>
        <p:txBody>
          <a:bodyPr/>
          <a:lstStyle/>
          <a:p>
            <a:pPr marL="0" indent="0">
              <a:buNone/>
            </a:pPr>
            <a:r>
              <a:rPr lang="en-US" sz="3200" b="1" dirty="0">
                <a:solidFill>
                  <a:srgbClr val="00B0F0"/>
                </a:solidFill>
              </a:rPr>
              <a:t>a</a:t>
            </a:r>
            <a:r>
              <a:rPr lang="en-US" sz="3200" b="1" dirty="0"/>
              <a:t> = </a:t>
            </a:r>
            <a:r>
              <a:rPr lang="en-US" sz="3200" b="1" dirty="0">
                <a:solidFill>
                  <a:srgbClr val="00B0F0"/>
                </a:solidFill>
              </a:rPr>
              <a:t>a</a:t>
            </a:r>
            <a:r>
              <a:rPr lang="en-US" sz="3200" b="1" dirty="0"/>
              <a:t> + 2</a:t>
            </a:r>
          </a:p>
        </p:txBody>
      </p:sp>
      <p:sp>
        <p:nvSpPr>
          <p:cNvPr id="5" name="Content Placeholder 2">
            <a:extLst>
              <a:ext uri="{FF2B5EF4-FFF2-40B4-BE49-F238E27FC236}">
                <a16:creationId xmlns:a16="http://schemas.microsoft.com/office/drawing/2014/main" id="{9A880A29-D87B-4863-9C3B-1F47565A3E69}"/>
              </a:ext>
            </a:extLst>
          </p:cNvPr>
          <p:cNvSpPr txBox="1">
            <a:spLocks/>
          </p:cNvSpPr>
          <p:nvPr/>
        </p:nvSpPr>
        <p:spPr bwMode="auto">
          <a:xfrm>
            <a:off x="6833881" y="3229589"/>
            <a:ext cx="1637069"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dirty="0">
                <a:solidFill>
                  <a:srgbClr val="00B0F0"/>
                </a:solidFill>
              </a:rPr>
              <a:t>a</a:t>
            </a:r>
            <a:r>
              <a:rPr lang="en-US" sz="3200" b="1" kern="0" dirty="0"/>
              <a:t> = </a:t>
            </a:r>
            <a:r>
              <a:rPr lang="en-US" sz="3200" b="1" kern="0" dirty="0">
                <a:solidFill>
                  <a:srgbClr val="00B0F0"/>
                </a:solidFill>
              </a:rPr>
              <a:t>a</a:t>
            </a:r>
            <a:r>
              <a:rPr lang="en-US" sz="3200" b="1" kern="0" dirty="0"/>
              <a:t> + 2</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673050"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833881"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12" name="TextBox 11">
            <a:extLst>
              <a:ext uri="{FF2B5EF4-FFF2-40B4-BE49-F238E27FC236}">
                <a16:creationId xmlns:a16="http://schemas.microsoft.com/office/drawing/2014/main" id="{443D66CC-3E91-4403-9048-BA23C1B3ED8E}"/>
              </a:ext>
            </a:extLst>
          </p:cNvPr>
          <p:cNvSpPr txBox="1"/>
          <p:nvPr/>
        </p:nvSpPr>
        <p:spPr>
          <a:xfrm>
            <a:off x="314325" y="5177674"/>
            <a:ext cx="8597225" cy="646331"/>
          </a:xfrm>
          <a:prstGeom prst="rect">
            <a:avLst/>
          </a:prstGeom>
          <a:noFill/>
        </p:spPr>
        <p:txBody>
          <a:bodyPr wrap="none" rtlCol="0">
            <a:spAutoFit/>
          </a:bodyPr>
          <a:lstStyle/>
          <a:p>
            <a:r>
              <a:rPr lang="ro-RO" sz="3600" dirty="0"/>
              <a:t>Care este valoare lui </a:t>
            </a:r>
            <a:r>
              <a:rPr lang="en-US" sz="3600" dirty="0">
                <a:solidFill>
                  <a:srgbClr val="00B0F0"/>
                </a:solidFill>
              </a:rPr>
              <a:t>a</a:t>
            </a:r>
            <a:r>
              <a:rPr lang="ro-RO" sz="3600" dirty="0">
                <a:solidFill>
                  <a:srgbClr val="00B0F0"/>
                </a:solidFill>
              </a:rPr>
              <a:t> </a:t>
            </a:r>
            <a:r>
              <a:rPr lang="ro-RO" sz="3600" dirty="0"/>
              <a:t>în acest moment</a:t>
            </a:r>
            <a:r>
              <a:rPr lang="en-US" sz="3600" dirty="0"/>
              <a:t>?</a:t>
            </a:r>
          </a:p>
        </p:txBody>
      </p:sp>
    </p:spTree>
    <p:extLst>
      <p:ext uri="{BB962C8B-B14F-4D97-AF65-F5344CB8AC3E}">
        <p14:creationId xmlns:p14="http://schemas.microsoft.com/office/powerpoint/2010/main" val="34404553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a:t>
            </a:r>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673050" y="3231279"/>
            <a:ext cx="2365118" cy="604684"/>
          </a:xfrm>
        </p:spPr>
        <p:txBody>
          <a:bodyPr/>
          <a:lstStyle/>
          <a:p>
            <a:pPr marL="0" indent="0">
              <a:buNone/>
            </a:pPr>
            <a:r>
              <a:rPr lang="en-US" sz="3200" b="1" dirty="0">
                <a:solidFill>
                  <a:srgbClr val="00B0F0"/>
                </a:solidFill>
              </a:rPr>
              <a:t>a</a:t>
            </a:r>
            <a:r>
              <a:rPr lang="en-US" sz="3200" b="1" dirty="0"/>
              <a:t> = </a:t>
            </a:r>
            <a:r>
              <a:rPr lang="en-US" sz="3200" b="1" dirty="0">
                <a:solidFill>
                  <a:srgbClr val="00B0F0"/>
                </a:solidFill>
              </a:rPr>
              <a:t>a</a:t>
            </a:r>
            <a:r>
              <a:rPr lang="en-US" sz="3200" b="1" dirty="0"/>
              <a:t> + 2</a:t>
            </a:r>
          </a:p>
        </p:txBody>
      </p:sp>
      <p:sp>
        <p:nvSpPr>
          <p:cNvPr id="5" name="Content Placeholder 2">
            <a:extLst>
              <a:ext uri="{FF2B5EF4-FFF2-40B4-BE49-F238E27FC236}">
                <a16:creationId xmlns:a16="http://schemas.microsoft.com/office/drawing/2014/main" id="{9A880A29-D87B-4863-9C3B-1F47565A3E69}"/>
              </a:ext>
            </a:extLst>
          </p:cNvPr>
          <p:cNvSpPr txBox="1">
            <a:spLocks/>
          </p:cNvSpPr>
          <p:nvPr/>
        </p:nvSpPr>
        <p:spPr bwMode="auto">
          <a:xfrm>
            <a:off x="6833881" y="3229589"/>
            <a:ext cx="1637069"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dirty="0">
                <a:solidFill>
                  <a:srgbClr val="00B0F0"/>
                </a:solidFill>
              </a:rPr>
              <a:t>a</a:t>
            </a:r>
            <a:r>
              <a:rPr lang="en-US" sz="3200" b="1" kern="0" dirty="0"/>
              <a:t> = </a:t>
            </a:r>
            <a:r>
              <a:rPr lang="en-US" sz="3200" b="1" kern="0" dirty="0">
                <a:solidFill>
                  <a:srgbClr val="00B0F0"/>
                </a:solidFill>
              </a:rPr>
              <a:t>a</a:t>
            </a:r>
            <a:r>
              <a:rPr lang="en-US" sz="3200" b="1" kern="0" dirty="0"/>
              <a:t> + 2</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673050"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833881"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12" name="TextBox 11">
            <a:extLst>
              <a:ext uri="{FF2B5EF4-FFF2-40B4-BE49-F238E27FC236}">
                <a16:creationId xmlns:a16="http://schemas.microsoft.com/office/drawing/2014/main" id="{443D66CC-3E91-4403-9048-BA23C1B3ED8E}"/>
              </a:ext>
            </a:extLst>
          </p:cNvPr>
          <p:cNvSpPr txBox="1"/>
          <p:nvPr/>
        </p:nvSpPr>
        <p:spPr>
          <a:xfrm>
            <a:off x="314325" y="5177674"/>
            <a:ext cx="8597225" cy="646331"/>
          </a:xfrm>
          <a:prstGeom prst="rect">
            <a:avLst/>
          </a:prstGeom>
          <a:noFill/>
        </p:spPr>
        <p:txBody>
          <a:bodyPr wrap="none" rtlCol="0">
            <a:spAutoFit/>
          </a:bodyPr>
          <a:lstStyle/>
          <a:p>
            <a:r>
              <a:rPr lang="ro-RO" sz="3600" dirty="0"/>
              <a:t>Care este valoare lui </a:t>
            </a:r>
            <a:r>
              <a:rPr lang="en-US" sz="3600" dirty="0">
                <a:solidFill>
                  <a:srgbClr val="00B0F0"/>
                </a:solidFill>
              </a:rPr>
              <a:t>a</a:t>
            </a:r>
            <a:r>
              <a:rPr lang="ro-RO" sz="3600" dirty="0">
                <a:solidFill>
                  <a:srgbClr val="00B0F0"/>
                </a:solidFill>
              </a:rPr>
              <a:t> </a:t>
            </a:r>
            <a:r>
              <a:rPr lang="ro-RO" sz="3600" dirty="0"/>
              <a:t>în acest moment</a:t>
            </a:r>
            <a:r>
              <a:rPr lang="en-US" sz="3600" dirty="0"/>
              <a:t>?</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0</a:t>
            </a:r>
            <a:endParaRPr lang="en-US" sz="3600" dirty="0"/>
          </a:p>
        </p:txBody>
      </p:sp>
    </p:spTree>
    <p:extLst>
      <p:ext uri="{BB962C8B-B14F-4D97-AF65-F5344CB8AC3E}">
        <p14:creationId xmlns:p14="http://schemas.microsoft.com/office/powerpoint/2010/main" val="32295198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a:t>
            </a:r>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673050" y="3231279"/>
            <a:ext cx="2365118" cy="604684"/>
          </a:xfrm>
        </p:spPr>
        <p:txBody>
          <a:bodyPr/>
          <a:lstStyle/>
          <a:p>
            <a:pPr marL="0" indent="0">
              <a:buNone/>
            </a:pPr>
            <a:r>
              <a:rPr lang="en-US" sz="3200" b="1" dirty="0">
                <a:solidFill>
                  <a:srgbClr val="00B0F0"/>
                </a:solidFill>
              </a:rPr>
              <a:t>a</a:t>
            </a:r>
            <a:r>
              <a:rPr lang="en-US" sz="3200" b="1" dirty="0"/>
              <a:t> = </a:t>
            </a:r>
            <a:r>
              <a:rPr lang="en-US" sz="3200" b="1" dirty="0">
                <a:solidFill>
                  <a:srgbClr val="00B0F0"/>
                </a:solidFill>
              </a:rPr>
              <a:t>a</a:t>
            </a:r>
            <a:r>
              <a:rPr lang="en-US" sz="3200" b="1" dirty="0"/>
              <a:t> + 2</a:t>
            </a:r>
          </a:p>
        </p:txBody>
      </p:sp>
      <p:sp>
        <p:nvSpPr>
          <p:cNvPr id="5" name="Content Placeholder 2">
            <a:extLst>
              <a:ext uri="{FF2B5EF4-FFF2-40B4-BE49-F238E27FC236}">
                <a16:creationId xmlns:a16="http://schemas.microsoft.com/office/drawing/2014/main" id="{9A880A29-D87B-4863-9C3B-1F47565A3E69}"/>
              </a:ext>
            </a:extLst>
          </p:cNvPr>
          <p:cNvSpPr txBox="1">
            <a:spLocks/>
          </p:cNvSpPr>
          <p:nvPr/>
        </p:nvSpPr>
        <p:spPr bwMode="auto">
          <a:xfrm>
            <a:off x="6833881" y="3229589"/>
            <a:ext cx="1637069"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dirty="0">
                <a:solidFill>
                  <a:srgbClr val="00B0F0"/>
                </a:solidFill>
              </a:rPr>
              <a:t>a</a:t>
            </a:r>
            <a:r>
              <a:rPr lang="en-US" sz="3200" b="1" kern="0" dirty="0"/>
              <a:t> = </a:t>
            </a:r>
            <a:r>
              <a:rPr lang="en-US" sz="3200" b="1" kern="0" dirty="0">
                <a:solidFill>
                  <a:srgbClr val="00B0F0"/>
                </a:solidFill>
              </a:rPr>
              <a:t>a</a:t>
            </a:r>
            <a:r>
              <a:rPr lang="en-US" sz="3200" b="1" kern="0" dirty="0"/>
              <a:t> + 2</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673050"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833881"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12" name="TextBox 11">
            <a:extLst>
              <a:ext uri="{FF2B5EF4-FFF2-40B4-BE49-F238E27FC236}">
                <a16:creationId xmlns:a16="http://schemas.microsoft.com/office/drawing/2014/main" id="{443D66CC-3E91-4403-9048-BA23C1B3ED8E}"/>
              </a:ext>
            </a:extLst>
          </p:cNvPr>
          <p:cNvSpPr txBox="1"/>
          <p:nvPr/>
        </p:nvSpPr>
        <p:spPr>
          <a:xfrm>
            <a:off x="314325" y="5177674"/>
            <a:ext cx="4878259" cy="1200329"/>
          </a:xfrm>
          <a:prstGeom prst="rect">
            <a:avLst/>
          </a:prstGeom>
          <a:noFill/>
        </p:spPr>
        <p:txBody>
          <a:bodyPr wrap="none" rtlCol="0">
            <a:spAutoFit/>
          </a:bodyPr>
          <a:lstStyle/>
          <a:p>
            <a:r>
              <a:rPr lang="en-US" sz="3600" dirty="0"/>
              <a:t>What is the value of </a:t>
            </a:r>
            <a:r>
              <a:rPr lang="en-US" sz="3600" dirty="0">
                <a:solidFill>
                  <a:srgbClr val="00B0F0"/>
                </a:solidFill>
              </a:rPr>
              <a:t>a</a:t>
            </a:r>
            <a:r>
              <a:rPr lang="en-US" sz="3600" dirty="0"/>
              <a:t>?</a:t>
            </a:r>
          </a:p>
          <a:p>
            <a:r>
              <a:rPr lang="en-US" sz="3600" dirty="0"/>
              <a:t>4</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0</a:t>
            </a:r>
            <a:endParaRPr lang="en-US" sz="3600" dirty="0"/>
          </a:p>
        </p:txBody>
      </p:sp>
    </p:spTree>
    <p:extLst>
      <p:ext uri="{BB962C8B-B14F-4D97-AF65-F5344CB8AC3E}">
        <p14:creationId xmlns:p14="http://schemas.microsoft.com/office/powerpoint/2010/main" val="29349823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a:t>
            </a:r>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673050" y="3231279"/>
            <a:ext cx="2365118" cy="604684"/>
          </a:xfrm>
        </p:spPr>
        <p:txBody>
          <a:bodyPr/>
          <a:lstStyle/>
          <a:p>
            <a:pPr marL="0" indent="0">
              <a:buNone/>
            </a:pPr>
            <a:r>
              <a:rPr lang="en-US" sz="3200" b="1" dirty="0">
                <a:solidFill>
                  <a:srgbClr val="00B0F0"/>
                </a:solidFill>
              </a:rPr>
              <a:t>a</a:t>
            </a:r>
            <a:r>
              <a:rPr lang="en-US" sz="3200" b="1" dirty="0"/>
              <a:t> = </a:t>
            </a:r>
            <a:r>
              <a:rPr lang="en-US" sz="3200" b="1" dirty="0">
                <a:solidFill>
                  <a:srgbClr val="00B0F0"/>
                </a:solidFill>
              </a:rPr>
              <a:t>a</a:t>
            </a:r>
            <a:r>
              <a:rPr lang="en-US" sz="3200" b="1" dirty="0"/>
              <a:t> + 2</a:t>
            </a:r>
          </a:p>
        </p:txBody>
      </p:sp>
      <p:sp>
        <p:nvSpPr>
          <p:cNvPr id="5" name="Content Placeholder 2">
            <a:extLst>
              <a:ext uri="{FF2B5EF4-FFF2-40B4-BE49-F238E27FC236}">
                <a16:creationId xmlns:a16="http://schemas.microsoft.com/office/drawing/2014/main" id="{9A880A29-D87B-4863-9C3B-1F47565A3E69}"/>
              </a:ext>
            </a:extLst>
          </p:cNvPr>
          <p:cNvSpPr txBox="1">
            <a:spLocks/>
          </p:cNvSpPr>
          <p:nvPr/>
        </p:nvSpPr>
        <p:spPr bwMode="auto">
          <a:xfrm>
            <a:off x="6833881" y="3229589"/>
            <a:ext cx="1637069"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dirty="0">
                <a:solidFill>
                  <a:srgbClr val="00B0F0"/>
                </a:solidFill>
              </a:rPr>
              <a:t>a</a:t>
            </a:r>
            <a:r>
              <a:rPr lang="en-US" sz="3200" b="1" kern="0" dirty="0"/>
              <a:t> = </a:t>
            </a:r>
            <a:r>
              <a:rPr lang="en-US" sz="3200" b="1" kern="0" dirty="0">
                <a:solidFill>
                  <a:srgbClr val="00B0F0"/>
                </a:solidFill>
              </a:rPr>
              <a:t>a</a:t>
            </a:r>
            <a:r>
              <a:rPr lang="en-US" sz="3200" b="1" kern="0" dirty="0"/>
              <a:t> + 2</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673050"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833881"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12" name="TextBox 11">
            <a:extLst>
              <a:ext uri="{FF2B5EF4-FFF2-40B4-BE49-F238E27FC236}">
                <a16:creationId xmlns:a16="http://schemas.microsoft.com/office/drawing/2014/main" id="{443D66CC-3E91-4403-9048-BA23C1B3ED8E}"/>
              </a:ext>
            </a:extLst>
          </p:cNvPr>
          <p:cNvSpPr txBox="1"/>
          <p:nvPr/>
        </p:nvSpPr>
        <p:spPr>
          <a:xfrm>
            <a:off x="314325" y="5177674"/>
            <a:ext cx="4878259" cy="1200329"/>
          </a:xfrm>
          <a:prstGeom prst="rect">
            <a:avLst/>
          </a:prstGeom>
          <a:noFill/>
        </p:spPr>
        <p:txBody>
          <a:bodyPr wrap="none" rtlCol="0">
            <a:spAutoFit/>
          </a:bodyPr>
          <a:lstStyle/>
          <a:p>
            <a:r>
              <a:rPr lang="en-US" sz="3600" dirty="0"/>
              <a:t>What is the value of </a:t>
            </a:r>
            <a:r>
              <a:rPr lang="en-US" sz="3600" dirty="0">
                <a:solidFill>
                  <a:srgbClr val="00B0F0"/>
                </a:solidFill>
              </a:rPr>
              <a:t>a</a:t>
            </a:r>
            <a:r>
              <a:rPr lang="en-US" sz="3600" dirty="0"/>
              <a:t>?</a:t>
            </a:r>
          </a:p>
          <a:p>
            <a:r>
              <a:rPr lang="en-US" sz="3600" dirty="0"/>
              <a:t>4 </a:t>
            </a:r>
            <a:r>
              <a:rPr lang="en-US" sz="3600" b="1" dirty="0">
                <a:solidFill>
                  <a:srgbClr val="FF0000"/>
                </a:solidFill>
              </a:rPr>
              <a:t>AND</a:t>
            </a:r>
            <a:r>
              <a:rPr lang="en-US" sz="3600" dirty="0"/>
              <a:t>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0</a:t>
            </a:r>
            <a:endParaRPr lang="en-US" sz="3600" dirty="0"/>
          </a:p>
        </p:txBody>
      </p:sp>
    </p:spTree>
    <p:extLst>
      <p:ext uri="{BB962C8B-B14F-4D97-AF65-F5344CB8AC3E}">
        <p14:creationId xmlns:p14="http://schemas.microsoft.com/office/powerpoint/2010/main" val="63875318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B95771-A56E-4720-9739-C104B3A4D1CF}"/>
              </a:ext>
            </a:extLst>
          </p:cNvPr>
          <p:cNvSpPr>
            <a:spLocks noGrp="1"/>
          </p:cNvSpPr>
          <p:nvPr>
            <p:ph type="title"/>
          </p:nvPr>
        </p:nvSpPr>
        <p:spPr>
          <a:xfrm>
            <a:off x="314325" y="2825854"/>
            <a:ext cx="8515350" cy="458788"/>
          </a:xfrm>
        </p:spPr>
        <p:txBody>
          <a:bodyPr/>
          <a:lstStyle/>
          <a:p>
            <a:r>
              <a:rPr lang="en-US" dirty="0"/>
              <a:t>Un alt </a:t>
            </a:r>
            <a:r>
              <a:rPr lang="en-US" dirty="0" err="1"/>
              <a:t>exemplu</a:t>
            </a:r>
            <a:endParaRPr lang="en-US" dirty="0"/>
          </a:p>
        </p:txBody>
      </p:sp>
    </p:spTree>
    <p:extLst>
      <p:ext uri="{BB962C8B-B14F-4D97-AF65-F5344CB8AC3E}">
        <p14:creationId xmlns:p14="http://schemas.microsoft.com/office/powerpoint/2010/main" val="113166587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a:t>
            </a:r>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673050" y="3048772"/>
            <a:ext cx="2910801" cy="2253738"/>
          </a:xfrm>
        </p:spPr>
        <p:txBody>
          <a:bodyPr/>
          <a:lstStyle/>
          <a:p>
            <a:pPr marL="0" indent="0">
              <a:buNone/>
            </a:pPr>
            <a:r>
              <a:rPr lang="en-US" sz="3200" b="1" dirty="0"/>
              <a:t>load(</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err="1">
                <a:solidFill>
                  <a:srgbClr val="00B050"/>
                </a:solidFill>
              </a:rPr>
              <a:t>eax</a:t>
            </a:r>
            <a:r>
              <a:rPr lang="en-US" sz="3200" b="1" dirty="0"/>
              <a:t> = </a:t>
            </a:r>
            <a:r>
              <a:rPr lang="en-US" sz="3200" b="1" dirty="0" err="1">
                <a:solidFill>
                  <a:srgbClr val="00B050"/>
                </a:solidFill>
              </a:rPr>
              <a:t>eax</a:t>
            </a:r>
            <a:r>
              <a:rPr lang="en-US" sz="3200" b="1" dirty="0"/>
              <a:t> + 2</a:t>
            </a:r>
          </a:p>
          <a:p>
            <a:pPr marL="0" indent="0">
              <a:buNone/>
            </a:pPr>
            <a:r>
              <a:rPr lang="en-US" sz="3200" b="1" dirty="0"/>
              <a:t>write(</a:t>
            </a:r>
            <a:r>
              <a:rPr lang="en-US" sz="3200" b="1" dirty="0">
                <a:solidFill>
                  <a:srgbClr val="00B0F0"/>
                </a:solidFill>
              </a:rPr>
              <a:t>a</a:t>
            </a:r>
            <a:r>
              <a:rPr lang="en-US" sz="3200" b="1" dirty="0"/>
              <a:t>, </a:t>
            </a:r>
            <a:r>
              <a:rPr lang="en-US" sz="3200" b="1" dirty="0" err="1">
                <a:solidFill>
                  <a:srgbClr val="00B050"/>
                </a:solidFill>
              </a:rPr>
              <a:t>eax</a:t>
            </a:r>
            <a:r>
              <a:rPr lang="en-US" sz="3200" b="1" dirty="0"/>
              <a:t>)</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673050"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833881"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0</a:t>
            </a:r>
            <a:endParaRPr lang="en-US" sz="3600" dirty="0"/>
          </a:p>
        </p:txBody>
      </p:sp>
      <p:sp>
        <p:nvSpPr>
          <p:cNvPr id="11" name="Content Placeholder 2">
            <a:extLst>
              <a:ext uri="{FF2B5EF4-FFF2-40B4-BE49-F238E27FC236}">
                <a16:creationId xmlns:a16="http://schemas.microsoft.com/office/drawing/2014/main" id="{41B75F7F-136A-4AB3-AE22-C02F091ED1CC}"/>
              </a:ext>
            </a:extLst>
          </p:cNvPr>
          <p:cNvSpPr txBox="1">
            <a:spLocks/>
          </p:cNvSpPr>
          <p:nvPr/>
        </p:nvSpPr>
        <p:spPr bwMode="auto">
          <a:xfrm>
            <a:off x="6233199" y="3017429"/>
            <a:ext cx="2910801" cy="225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dirty="0"/>
              <a:t>load(</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a:p>
            <a:pPr marL="0" indent="0">
              <a:buFont typeface="Wingdings" panose="05000000000000000000" pitchFamily="2" charset="2"/>
              <a:buNone/>
            </a:pPr>
            <a:r>
              <a:rPr lang="en-US" sz="3200" b="1" kern="0" dirty="0" err="1">
                <a:solidFill>
                  <a:srgbClr val="00B050"/>
                </a:solidFill>
              </a:rPr>
              <a:t>eax</a:t>
            </a:r>
            <a:r>
              <a:rPr lang="en-US" sz="3200" b="1" kern="0" dirty="0"/>
              <a:t> = </a:t>
            </a:r>
            <a:r>
              <a:rPr lang="en-US" sz="3200" b="1" kern="0" dirty="0" err="1">
                <a:solidFill>
                  <a:srgbClr val="00B050"/>
                </a:solidFill>
              </a:rPr>
              <a:t>eax</a:t>
            </a:r>
            <a:r>
              <a:rPr lang="en-US" sz="3200" b="1" kern="0" dirty="0"/>
              <a:t> + 2</a:t>
            </a:r>
          </a:p>
          <a:p>
            <a:pPr marL="0" indent="0">
              <a:buFont typeface="Wingdings" panose="05000000000000000000" pitchFamily="2" charset="2"/>
              <a:buNone/>
            </a:pPr>
            <a:r>
              <a:rPr lang="en-US" sz="3200" b="1" kern="0" dirty="0"/>
              <a:t>write(</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p:txBody>
      </p:sp>
      <p:cxnSp>
        <p:nvCxnSpPr>
          <p:cNvPr id="13" name="Straight Arrow Connector 12">
            <a:extLst>
              <a:ext uri="{FF2B5EF4-FFF2-40B4-BE49-F238E27FC236}">
                <a16:creationId xmlns:a16="http://schemas.microsoft.com/office/drawing/2014/main" id="{687ACFD2-E0EB-4801-A009-B9F98C307226}"/>
              </a:ext>
            </a:extLst>
          </p:cNvPr>
          <p:cNvCxnSpPr>
            <a:cxnSpLocks/>
          </p:cNvCxnSpPr>
          <p:nvPr/>
        </p:nvCxnSpPr>
        <p:spPr bwMode="auto">
          <a:xfrm flipH="1">
            <a:off x="3141758" y="2877641"/>
            <a:ext cx="1312606" cy="0"/>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DFD85EDB-FD96-4A16-89FF-2C7BEF5D109A}"/>
              </a:ext>
            </a:extLst>
          </p:cNvPr>
          <p:cNvCxnSpPr>
            <a:cxnSpLocks/>
          </p:cNvCxnSpPr>
          <p:nvPr/>
        </p:nvCxnSpPr>
        <p:spPr bwMode="auto">
          <a:xfrm>
            <a:off x="4675239" y="2877641"/>
            <a:ext cx="1371600" cy="8327"/>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444FCF6F-CE05-49D1-8D73-6511B9DFC35F}"/>
              </a:ext>
            </a:extLst>
          </p:cNvPr>
          <p:cNvSpPr/>
          <p:nvPr/>
        </p:nvSpPr>
        <p:spPr>
          <a:xfrm>
            <a:off x="1219095"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a:t>
            </a:r>
            <a:endParaRPr lang="en-US" dirty="0"/>
          </a:p>
        </p:txBody>
      </p:sp>
      <p:sp>
        <p:nvSpPr>
          <p:cNvPr id="19" name="Rectangle 18">
            <a:extLst>
              <a:ext uri="{FF2B5EF4-FFF2-40B4-BE49-F238E27FC236}">
                <a16:creationId xmlns:a16="http://schemas.microsoft.com/office/drawing/2014/main" id="{761C4FCA-92BA-4BAE-9C65-2655E1AC95F5}"/>
              </a:ext>
            </a:extLst>
          </p:cNvPr>
          <p:cNvSpPr/>
          <p:nvPr/>
        </p:nvSpPr>
        <p:spPr>
          <a:xfrm>
            <a:off x="6371198"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a:t>
            </a:r>
            <a:endParaRPr lang="en-US" dirty="0"/>
          </a:p>
        </p:txBody>
      </p:sp>
    </p:spTree>
    <p:extLst>
      <p:ext uri="{BB962C8B-B14F-4D97-AF65-F5344CB8AC3E}">
        <p14:creationId xmlns:p14="http://schemas.microsoft.com/office/powerpoint/2010/main" val="25263771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a:t>
            </a:r>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673050" y="3048772"/>
            <a:ext cx="2910801" cy="2253738"/>
          </a:xfrm>
        </p:spPr>
        <p:txBody>
          <a:bodyPr/>
          <a:lstStyle/>
          <a:p>
            <a:pPr marL="0" indent="0">
              <a:buNone/>
            </a:pPr>
            <a:r>
              <a:rPr lang="en-US" sz="3200" b="1" dirty="0"/>
              <a:t>load(</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err="1">
                <a:solidFill>
                  <a:srgbClr val="00B050"/>
                </a:solidFill>
              </a:rPr>
              <a:t>eax</a:t>
            </a:r>
            <a:r>
              <a:rPr lang="en-US" sz="3200" b="1" dirty="0"/>
              <a:t> = </a:t>
            </a:r>
            <a:r>
              <a:rPr lang="en-US" sz="3200" b="1" dirty="0" err="1">
                <a:solidFill>
                  <a:srgbClr val="00B050"/>
                </a:solidFill>
              </a:rPr>
              <a:t>eax</a:t>
            </a:r>
            <a:r>
              <a:rPr lang="en-US" sz="3200" b="1" dirty="0"/>
              <a:t> + 2</a:t>
            </a:r>
          </a:p>
          <a:p>
            <a:pPr marL="0" indent="0">
              <a:buNone/>
            </a:pPr>
            <a:r>
              <a:rPr lang="en-US" sz="3200" b="1" dirty="0"/>
              <a:t>write(</a:t>
            </a:r>
            <a:r>
              <a:rPr lang="en-US" sz="3200" b="1" dirty="0">
                <a:solidFill>
                  <a:srgbClr val="00B0F0"/>
                </a:solidFill>
              </a:rPr>
              <a:t>a</a:t>
            </a:r>
            <a:r>
              <a:rPr lang="en-US" sz="3200" b="1" dirty="0"/>
              <a:t>, </a:t>
            </a:r>
            <a:r>
              <a:rPr lang="en-US" sz="3200" b="1" dirty="0" err="1">
                <a:solidFill>
                  <a:srgbClr val="00B050"/>
                </a:solidFill>
              </a:rPr>
              <a:t>eax</a:t>
            </a:r>
            <a:r>
              <a:rPr lang="en-US" sz="3200" b="1" dirty="0"/>
              <a:t>)</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673050"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833881"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0</a:t>
            </a:r>
            <a:endParaRPr lang="en-US" sz="3600" dirty="0"/>
          </a:p>
        </p:txBody>
      </p:sp>
      <p:sp>
        <p:nvSpPr>
          <p:cNvPr id="11" name="Content Placeholder 2">
            <a:extLst>
              <a:ext uri="{FF2B5EF4-FFF2-40B4-BE49-F238E27FC236}">
                <a16:creationId xmlns:a16="http://schemas.microsoft.com/office/drawing/2014/main" id="{41B75F7F-136A-4AB3-AE22-C02F091ED1CC}"/>
              </a:ext>
            </a:extLst>
          </p:cNvPr>
          <p:cNvSpPr txBox="1">
            <a:spLocks/>
          </p:cNvSpPr>
          <p:nvPr/>
        </p:nvSpPr>
        <p:spPr bwMode="auto">
          <a:xfrm>
            <a:off x="6233199" y="3017429"/>
            <a:ext cx="2910801" cy="225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dirty="0"/>
              <a:t>load(</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a:p>
            <a:pPr marL="0" indent="0">
              <a:buFont typeface="Wingdings" panose="05000000000000000000" pitchFamily="2" charset="2"/>
              <a:buNone/>
            </a:pPr>
            <a:r>
              <a:rPr lang="en-US" sz="3200" b="1" kern="0" dirty="0" err="1">
                <a:solidFill>
                  <a:srgbClr val="00B050"/>
                </a:solidFill>
              </a:rPr>
              <a:t>eax</a:t>
            </a:r>
            <a:r>
              <a:rPr lang="en-US" sz="3200" b="1" kern="0" dirty="0"/>
              <a:t> = </a:t>
            </a:r>
            <a:r>
              <a:rPr lang="en-US" sz="3200" b="1" kern="0" dirty="0" err="1">
                <a:solidFill>
                  <a:srgbClr val="00B050"/>
                </a:solidFill>
              </a:rPr>
              <a:t>eax</a:t>
            </a:r>
            <a:r>
              <a:rPr lang="en-US" sz="3200" b="1" kern="0" dirty="0"/>
              <a:t> + 2</a:t>
            </a:r>
          </a:p>
          <a:p>
            <a:pPr marL="0" indent="0">
              <a:buFont typeface="Wingdings" panose="05000000000000000000" pitchFamily="2" charset="2"/>
              <a:buNone/>
            </a:pPr>
            <a:r>
              <a:rPr lang="en-US" sz="3200" b="1" kern="0" dirty="0"/>
              <a:t>write(</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p:txBody>
      </p:sp>
      <p:cxnSp>
        <p:nvCxnSpPr>
          <p:cNvPr id="13" name="Straight Arrow Connector 12">
            <a:extLst>
              <a:ext uri="{FF2B5EF4-FFF2-40B4-BE49-F238E27FC236}">
                <a16:creationId xmlns:a16="http://schemas.microsoft.com/office/drawing/2014/main" id="{687ACFD2-E0EB-4801-A009-B9F98C307226}"/>
              </a:ext>
            </a:extLst>
          </p:cNvPr>
          <p:cNvCxnSpPr>
            <a:cxnSpLocks/>
          </p:cNvCxnSpPr>
          <p:nvPr/>
        </p:nvCxnSpPr>
        <p:spPr bwMode="auto">
          <a:xfrm flipH="1">
            <a:off x="3141758" y="3615060"/>
            <a:ext cx="1312606" cy="0"/>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DFD85EDB-FD96-4A16-89FF-2C7BEF5D109A}"/>
              </a:ext>
            </a:extLst>
          </p:cNvPr>
          <p:cNvCxnSpPr>
            <a:cxnSpLocks/>
          </p:cNvCxnSpPr>
          <p:nvPr/>
        </p:nvCxnSpPr>
        <p:spPr bwMode="auto">
          <a:xfrm>
            <a:off x="4675239" y="2877641"/>
            <a:ext cx="1371600" cy="8327"/>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444FCF6F-CE05-49D1-8D73-6511B9DFC35F}"/>
              </a:ext>
            </a:extLst>
          </p:cNvPr>
          <p:cNvSpPr/>
          <p:nvPr/>
        </p:nvSpPr>
        <p:spPr>
          <a:xfrm>
            <a:off x="1219095"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0</a:t>
            </a:r>
            <a:endParaRPr lang="en-US" dirty="0"/>
          </a:p>
        </p:txBody>
      </p:sp>
      <p:sp>
        <p:nvSpPr>
          <p:cNvPr id="19" name="Rectangle 18">
            <a:extLst>
              <a:ext uri="{FF2B5EF4-FFF2-40B4-BE49-F238E27FC236}">
                <a16:creationId xmlns:a16="http://schemas.microsoft.com/office/drawing/2014/main" id="{761C4FCA-92BA-4BAE-9C65-2655E1AC95F5}"/>
              </a:ext>
            </a:extLst>
          </p:cNvPr>
          <p:cNvSpPr/>
          <p:nvPr/>
        </p:nvSpPr>
        <p:spPr>
          <a:xfrm>
            <a:off x="6371198"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a:t>
            </a:r>
            <a:endParaRPr lang="en-US" dirty="0"/>
          </a:p>
        </p:txBody>
      </p:sp>
    </p:spTree>
    <p:extLst>
      <p:ext uri="{BB962C8B-B14F-4D97-AF65-F5344CB8AC3E}">
        <p14:creationId xmlns:p14="http://schemas.microsoft.com/office/powerpoint/2010/main" val="32490497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a:t>
            </a:r>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673050" y="3048772"/>
            <a:ext cx="2910801" cy="2253738"/>
          </a:xfrm>
        </p:spPr>
        <p:txBody>
          <a:bodyPr/>
          <a:lstStyle/>
          <a:p>
            <a:pPr marL="0" indent="0">
              <a:buNone/>
            </a:pPr>
            <a:r>
              <a:rPr lang="en-US" sz="3200" b="1" dirty="0"/>
              <a:t>load(</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err="1">
                <a:solidFill>
                  <a:srgbClr val="00B050"/>
                </a:solidFill>
              </a:rPr>
              <a:t>eax</a:t>
            </a:r>
            <a:r>
              <a:rPr lang="en-US" sz="3200" b="1" dirty="0"/>
              <a:t> = </a:t>
            </a:r>
            <a:r>
              <a:rPr lang="en-US" sz="3200" b="1" dirty="0" err="1">
                <a:solidFill>
                  <a:srgbClr val="00B050"/>
                </a:solidFill>
              </a:rPr>
              <a:t>eax</a:t>
            </a:r>
            <a:r>
              <a:rPr lang="en-US" sz="3200" b="1" dirty="0"/>
              <a:t> + 2</a:t>
            </a:r>
          </a:p>
          <a:p>
            <a:pPr marL="0" indent="0">
              <a:buNone/>
            </a:pPr>
            <a:r>
              <a:rPr lang="en-US" sz="3200" b="1" dirty="0"/>
              <a:t>write(</a:t>
            </a:r>
            <a:r>
              <a:rPr lang="en-US" sz="3200" b="1" dirty="0">
                <a:solidFill>
                  <a:srgbClr val="00B0F0"/>
                </a:solidFill>
              </a:rPr>
              <a:t>a</a:t>
            </a:r>
            <a:r>
              <a:rPr lang="en-US" sz="3200" b="1" dirty="0"/>
              <a:t>, </a:t>
            </a:r>
            <a:r>
              <a:rPr lang="en-US" sz="3200" b="1" dirty="0" err="1">
                <a:solidFill>
                  <a:srgbClr val="00B050"/>
                </a:solidFill>
              </a:rPr>
              <a:t>eax</a:t>
            </a:r>
            <a:r>
              <a:rPr lang="en-US" sz="3200" b="1" dirty="0"/>
              <a:t>)</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673050"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833881"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0</a:t>
            </a:r>
            <a:endParaRPr lang="en-US" sz="3600" dirty="0"/>
          </a:p>
        </p:txBody>
      </p:sp>
      <p:sp>
        <p:nvSpPr>
          <p:cNvPr id="11" name="Content Placeholder 2">
            <a:extLst>
              <a:ext uri="{FF2B5EF4-FFF2-40B4-BE49-F238E27FC236}">
                <a16:creationId xmlns:a16="http://schemas.microsoft.com/office/drawing/2014/main" id="{41B75F7F-136A-4AB3-AE22-C02F091ED1CC}"/>
              </a:ext>
            </a:extLst>
          </p:cNvPr>
          <p:cNvSpPr txBox="1">
            <a:spLocks/>
          </p:cNvSpPr>
          <p:nvPr/>
        </p:nvSpPr>
        <p:spPr bwMode="auto">
          <a:xfrm>
            <a:off x="6233199" y="3017429"/>
            <a:ext cx="2910801" cy="225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dirty="0"/>
              <a:t>load(</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a:p>
            <a:pPr marL="0" indent="0">
              <a:buFont typeface="Wingdings" panose="05000000000000000000" pitchFamily="2" charset="2"/>
              <a:buNone/>
            </a:pPr>
            <a:r>
              <a:rPr lang="en-US" sz="3200" b="1" kern="0" dirty="0" err="1">
                <a:solidFill>
                  <a:srgbClr val="00B050"/>
                </a:solidFill>
              </a:rPr>
              <a:t>eax</a:t>
            </a:r>
            <a:r>
              <a:rPr lang="en-US" sz="3200" b="1" kern="0" dirty="0"/>
              <a:t> = </a:t>
            </a:r>
            <a:r>
              <a:rPr lang="en-US" sz="3200" b="1" kern="0" dirty="0" err="1">
                <a:solidFill>
                  <a:srgbClr val="00B050"/>
                </a:solidFill>
              </a:rPr>
              <a:t>eax</a:t>
            </a:r>
            <a:r>
              <a:rPr lang="en-US" sz="3200" b="1" kern="0" dirty="0"/>
              <a:t> + 2</a:t>
            </a:r>
          </a:p>
          <a:p>
            <a:pPr marL="0" indent="0">
              <a:buFont typeface="Wingdings" panose="05000000000000000000" pitchFamily="2" charset="2"/>
              <a:buNone/>
            </a:pPr>
            <a:r>
              <a:rPr lang="en-US" sz="3200" b="1" kern="0" dirty="0"/>
              <a:t>write(</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p:txBody>
      </p:sp>
      <p:cxnSp>
        <p:nvCxnSpPr>
          <p:cNvPr id="13" name="Straight Arrow Connector 12">
            <a:extLst>
              <a:ext uri="{FF2B5EF4-FFF2-40B4-BE49-F238E27FC236}">
                <a16:creationId xmlns:a16="http://schemas.microsoft.com/office/drawing/2014/main" id="{687ACFD2-E0EB-4801-A009-B9F98C307226}"/>
              </a:ext>
            </a:extLst>
          </p:cNvPr>
          <p:cNvCxnSpPr>
            <a:cxnSpLocks/>
          </p:cNvCxnSpPr>
          <p:nvPr/>
        </p:nvCxnSpPr>
        <p:spPr bwMode="auto">
          <a:xfrm flipH="1">
            <a:off x="3141758" y="3615060"/>
            <a:ext cx="1312606" cy="0"/>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DFD85EDB-FD96-4A16-89FF-2C7BEF5D109A}"/>
              </a:ext>
            </a:extLst>
          </p:cNvPr>
          <p:cNvCxnSpPr>
            <a:cxnSpLocks/>
          </p:cNvCxnSpPr>
          <p:nvPr/>
        </p:nvCxnSpPr>
        <p:spPr bwMode="auto">
          <a:xfrm>
            <a:off x="4689637" y="3606733"/>
            <a:ext cx="1371600" cy="8327"/>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444FCF6F-CE05-49D1-8D73-6511B9DFC35F}"/>
              </a:ext>
            </a:extLst>
          </p:cNvPr>
          <p:cNvSpPr/>
          <p:nvPr/>
        </p:nvSpPr>
        <p:spPr>
          <a:xfrm>
            <a:off x="1219095"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0</a:t>
            </a:r>
            <a:endParaRPr lang="en-US" dirty="0"/>
          </a:p>
        </p:txBody>
      </p:sp>
      <p:sp>
        <p:nvSpPr>
          <p:cNvPr id="19" name="Rectangle 18">
            <a:extLst>
              <a:ext uri="{FF2B5EF4-FFF2-40B4-BE49-F238E27FC236}">
                <a16:creationId xmlns:a16="http://schemas.microsoft.com/office/drawing/2014/main" id="{761C4FCA-92BA-4BAE-9C65-2655E1AC95F5}"/>
              </a:ext>
            </a:extLst>
          </p:cNvPr>
          <p:cNvSpPr/>
          <p:nvPr/>
        </p:nvSpPr>
        <p:spPr>
          <a:xfrm>
            <a:off x="6371198"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0</a:t>
            </a:r>
            <a:endParaRPr lang="en-US" dirty="0"/>
          </a:p>
        </p:txBody>
      </p:sp>
    </p:spTree>
    <p:extLst>
      <p:ext uri="{BB962C8B-B14F-4D97-AF65-F5344CB8AC3E}">
        <p14:creationId xmlns:p14="http://schemas.microsoft.com/office/powerpoint/2010/main" val="2757188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A92BB-C69E-43F3-9DE0-27787169A731}"/>
              </a:ext>
            </a:extLst>
          </p:cNvPr>
          <p:cNvSpPr>
            <a:spLocks noGrp="1"/>
          </p:cNvSpPr>
          <p:nvPr>
            <p:ph type="title"/>
          </p:nvPr>
        </p:nvSpPr>
        <p:spPr/>
        <p:txBody>
          <a:bodyPr/>
          <a:lstStyle/>
          <a:p>
            <a:r>
              <a:rPr lang="ro-RO" dirty="0"/>
              <a:t>Limitele programării secvențiale?</a:t>
            </a:r>
            <a:endParaRPr lang="en-US" dirty="0"/>
          </a:p>
        </p:txBody>
      </p:sp>
      <p:sp>
        <p:nvSpPr>
          <p:cNvPr id="3" name="Content Placeholder 2">
            <a:extLst>
              <a:ext uri="{FF2B5EF4-FFF2-40B4-BE49-F238E27FC236}">
                <a16:creationId xmlns:a16="http://schemas.microsoft.com/office/drawing/2014/main" id="{1E553F4E-FD13-42F2-B834-A477D5374B1F}"/>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33299685-3374-4045-846A-C90A76CF45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50976"/>
            <a:ext cx="8983329" cy="4625359"/>
          </a:xfrm>
          <a:prstGeom prst="rect">
            <a:avLst/>
          </a:prstGeom>
        </p:spPr>
      </p:pic>
      <p:pic>
        <p:nvPicPr>
          <p:cNvPr id="6" name="Picture 5">
            <a:extLst>
              <a:ext uri="{FF2B5EF4-FFF2-40B4-BE49-F238E27FC236}">
                <a16:creationId xmlns:a16="http://schemas.microsoft.com/office/drawing/2014/main" id="{188E1FE5-018B-4410-8256-E76FDFAFEB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8166" y="2322145"/>
            <a:ext cx="2876090" cy="2883020"/>
          </a:xfrm>
          <a:prstGeom prst="rect">
            <a:avLst/>
          </a:prstGeom>
        </p:spPr>
      </p:pic>
    </p:spTree>
    <p:extLst>
      <p:ext uri="{BB962C8B-B14F-4D97-AF65-F5344CB8AC3E}">
        <p14:creationId xmlns:p14="http://schemas.microsoft.com/office/powerpoint/2010/main" val="6171740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a:t>
            </a:r>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673050" y="3048772"/>
            <a:ext cx="2910801" cy="2253738"/>
          </a:xfrm>
        </p:spPr>
        <p:txBody>
          <a:bodyPr/>
          <a:lstStyle/>
          <a:p>
            <a:pPr marL="0" indent="0">
              <a:buNone/>
            </a:pPr>
            <a:r>
              <a:rPr lang="en-US" sz="3200" b="1" dirty="0"/>
              <a:t>load(</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err="1">
                <a:solidFill>
                  <a:srgbClr val="00B050"/>
                </a:solidFill>
              </a:rPr>
              <a:t>eax</a:t>
            </a:r>
            <a:r>
              <a:rPr lang="en-US" sz="3200" b="1" dirty="0"/>
              <a:t> = </a:t>
            </a:r>
            <a:r>
              <a:rPr lang="en-US" sz="3200" b="1" dirty="0" err="1">
                <a:solidFill>
                  <a:srgbClr val="00B050"/>
                </a:solidFill>
              </a:rPr>
              <a:t>eax</a:t>
            </a:r>
            <a:r>
              <a:rPr lang="en-US" sz="3200" b="1" dirty="0"/>
              <a:t> + 2</a:t>
            </a:r>
          </a:p>
          <a:p>
            <a:pPr marL="0" indent="0">
              <a:buNone/>
            </a:pPr>
            <a:r>
              <a:rPr lang="en-US" sz="3200" b="1" dirty="0"/>
              <a:t>write(</a:t>
            </a:r>
            <a:r>
              <a:rPr lang="en-US" sz="3200" b="1" dirty="0">
                <a:solidFill>
                  <a:srgbClr val="00B0F0"/>
                </a:solidFill>
              </a:rPr>
              <a:t>a</a:t>
            </a:r>
            <a:r>
              <a:rPr lang="en-US" sz="3200" b="1" dirty="0"/>
              <a:t>, </a:t>
            </a:r>
            <a:r>
              <a:rPr lang="en-US" sz="3200" b="1" dirty="0" err="1">
                <a:solidFill>
                  <a:srgbClr val="00B050"/>
                </a:solidFill>
              </a:rPr>
              <a:t>eax</a:t>
            </a:r>
            <a:r>
              <a:rPr lang="en-US" sz="3200" b="1" dirty="0"/>
              <a:t>)</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673050"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833881"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0</a:t>
            </a:r>
            <a:endParaRPr lang="en-US" sz="3600" dirty="0"/>
          </a:p>
        </p:txBody>
      </p:sp>
      <p:sp>
        <p:nvSpPr>
          <p:cNvPr id="11" name="Content Placeholder 2">
            <a:extLst>
              <a:ext uri="{FF2B5EF4-FFF2-40B4-BE49-F238E27FC236}">
                <a16:creationId xmlns:a16="http://schemas.microsoft.com/office/drawing/2014/main" id="{41B75F7F-136A-4AB3-AE22-C02F091ED1CC}"/>
              </a:ext>
            </a:extLst>
          </p:cNvPr>
          <p:cNvSpPr txBox="1">
            <a:spLocks/>
          </p:cNvSpPr>
          <p:nvPr/>
        </p:nvSpPr>
        <p:spPr bwMode="auto">
          <a:xfrm>
            <a:off x="6233199" y="3017429"/>
            <a:ext cx="2910801" cy="225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dirty="0"/>
              <a:t>load(</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a:p>
            <a:pPr marL="0" indent="0">
              <a:buFont typeface="Wingdings" panose="05000000000000000000" pitchFamily="2" charset="2"/>
              <a:buNone/>
            </a:pPr>
            <a:r>
              <a:rPr lang="en-US" sz="3200" b="1" kern="0" dirty="0" err="1">
                <a:solidFill>
                  <a:srgbClr val="00B050"/>
                </a:solidFill>
              </a:rPr>
              <a:t>eax</a:t>
            </a:r>
            <a:r>
              <a:rPr lang="en-US" sz="3200" b="1" kern="0" dirty="0"/>
              <a:t> = </a:t>
            </a:r>
            <a:r>
              <a:rPr lang="en-US" sz="3200" b="1" kern="0" dirty="0" err="1">
                <a:solidFill>
                  <a:srgbClr val="00B050"/>
                </a:solidFill>
              </a:rPr>
              <a:t>eax</a:t>
            </a:r>
            <a:r>
              <a:rPr lang="en-US" sz="3200" b="1" kern="0" dirty="0"/>
              <a:t> + 2</a:t>
            </a:r>
          </a:p>
          <a:p>
            <a:pPr marL="0" indent="0">
              <a:buFont typeface="Wingdings" panose="05000000000000000000" pitchFamily="2" charset="2"/>
              <a:buNone/>
            </a:pPr>
            <a:r>
              <a:rPr lang="en-US" sz="3200" b="1" kern="0" dirty="0"/>
              <a:t>write(</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p:txBody>
      </p:sp>
      <p:cxnSp>
        <p:nvCxnSpPr>
          <p:cNvPr id="13" name="Straight Arrow Connector 12">
            <a:extLst>
              <a:ext uri="{FF2B5EF4-FFF2-40B4-BE49-F238E27FC236}">
                <a16:creationId xmlns:a16="http://schemas.microsoft.com/office/drawing/2014/main" id="{687ACFD2-E0EB-4801-A009-B9F98C307226}"/>
              </a:ext>
            </a:extLst>
          </p:cNvPr>
          <p:cNvCxnSpPr>
            <a:cxnSpLocks/>
          </p:cNvCxnSpPr>
          <p:nvPr/>
        </p:nvCxnSpPr>
        <p:spPr bwMode="auto">
          <a:xfrm flipH="1">
            <a:off x="3208478" y="4308234"/>
            <a:ext cx="1312606" cy="0"/>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DFD85EDB-FD96-4A16-89FF-2C7BEF5D109A}"/>
              </a:ext>
            </a:extLst>
          </p:cNvPr>
          <p:cNvCxnSpPr>
            <a:cxnSpLocks/>
          </p:cNvCxnSpPr>
          <p:nvPr/>
        </p:nvCxnSpPr>
        <p:spPr bwMode="auto">
          <a:xfrm>
            <a:off x="4689637" y="3606733"/>
            <a:ext cx="1371600" cy="8327"/>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444FCF6F-CE05-49D1-8D73-6511B9DFC35F}"/>
              </a:ext>
            </a:extLst>
          </p:cNvPr>
          <p:cNvSpPr/>
          <p:nvPr/>
        </p:nvSpPr>
        <p:spPr>
          <a:xfrm>
            <a:off x="1219095"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2</a:t>
            </a:r>
            <a:endParaRPr lang="en-US" dirty="0"/>
          </a:p>
        </p:txBody>
      </p:sp>
      <p:sp>
        <p:nvSpPr>
          <p:cNvPr id="19" name="Rectangle 18">
            <a:extLst>
              <a:ext uri="{FF2B5EF4-FFF2-40B4-BE49-F238E27FC236}">
                <a16:creationId xmlns:a16="http://schemas.microsoft.com/office/drawing/2014/main" id="{761C4FCA-92BA-4BAE-9C65-2655E1AC95F5}"/>
              </a:ext>
            </a:extLst>
          </p:cNvPr>
          <p:cNvSpPr/>
          <p:nvPr/>
        </p:nvSpPr>
        <p:spPr>
          <a:xfrm>
            <a:off x="6371198"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0</a:t>
            </a:r>
            <a:endParaRPr lang="en-US" dirty="0"/>
          </a:p>
        </p:txBody>
      </p:sp>
    </p:spTree>
    <p:extLst>
      <p:ext uri="{BB962C8B-B14F-4D97-AF65-F5344CB8AC3E}">
        <p14:creationId xmlns:p14="http://schemas.microsoft.com/office/powerpoint/2010/main" val="24578256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a:t>
            </a:r>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673050" y="3048772"/>
            <a:ext cx="2910801" cy="2253738"/>
          </a:xfrm>
        </p:spPr>
        <p:txBody>
          <a:bodyPr/>
          <a:lstStyle/>
          <a:p>
            <a:pPr marL="0" indent="0">
              <a:buNone/>
            </a:pPr>
            <a:r>
              <a:rPr lang="en-US" sz="3200" b="1" dirty="0"/>
              <a:t>load(</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err="1">
                <a:solidFill>
                  <a:srgbClr val="00B050"/>
                </a:solidFill>
              </a:rPr>
              <a:t>eax</a:t>
            </a:r>
            <a:r>
              <a:rPr lang="en-US" sz="3200" b="1" dirty="0"/>
              <a:t> = </a:t>
            </a:r>
            <a:r>
              <a:rPr lang="en-US" sz="3200" b="1" dirty="0" err="1">
                <a:solidFill>
                  <a:srgbClr val="00B050"/>
                </a:solidFill>
              </a:rPr>
              <a:t>eax</a:t>
            </a:r>
            <a:r>
              <a:rPr lang="en-US" sz="3200" b="1" dirty="0"/>
              <a:t> + 2</a:t>
            </a:r>
          </a:p>
          <a:p>
            <a:pPr marL="0" indent="0">
              <a:buNone/>
            </a:pPr>
            <a:r>
              <a:rPr lang="en-US" sz="3200" b="1" dirty="0"/>
              <a:t>write(</a:t>
            </a:r>
            <a:r>
              <a:rPr lang="en-US" sz="3200" b="1" dirty="0">
                <a:solidFill>
                  <a:srgbClr val="00B0F0"/>
                </a:solidFill>
              </a:rPr>
              <a:t>a</a:t>
            </a:r>
            <a:r>
              <a:rPr lang="en-US" sz="3200" b="1" dirty="0"/>
              <a:t>, </a:t>
            </a:r>
            <a:r>
              <a:rPr lang="en-US" sz="3200" b="1" dirty="0" err="1">
                <a:solidFill>
                  <a:srgbClr val="00B050"/>
                </a:solidFill>
              </a:rPr>
              <a:t>eax</a:t>
            </a:r>
            <a:r>
              <a:rPr lang="en-US" sz="3200" b="1" dirty="0"/>
              <a:t>)</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673050"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833881"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0</a:t>
            </a:r>
            <a:endParaRPr lang="en-US" sz="3600" dirty="0"/>
          </a:p>
        </p:txBody>
      </p:sp>
      <p:sp>
        <p:nvSpPr>
          <p:cNvPr id="11" name="Content Placeholder 2">
            <a:extLst>
              <a:ext uri="{FF2B5EF4-FFF2-40B4-BE49-F238E27FC236}">
                <a16:creationId xmlns:a16="http://schemas.microsoft.com/office/drawing/2014/main" id="{41B75F7F-136A-4AB3-AE22-C02F091ED1CC}"/>
              </a:ext>
            </a:extLst>
          </p:cNvPr>
          <p:cNvSpPr txBox="1">
            <a:spLocks/>
          </p:cNvSpPr>
          <p:nvPr/>
        </p:nvSpPr>
        <p:spPr bwMode="auto">
          <a:xfrm>
            <a:off x="6233199" y="3017429"/>
            <a:ext cx="2910801" cy="225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dirty="0"/>
              <a:t>load(</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a:p>
            <a:pPr marL="0" indent="0">
              <a:buFont typeface="Wingdings" panose="05000000000000000000" pitchFamily="2" charset="2"/>
              <a:buNone/>
            </a:pPr>
            <a:r>
              <a:rPr lang="en-US" sz="3200" b="1" kern="0" dirty="0" err="1">
                <a:solidFill>
                  <a:srgbClr val="00B050"/>
                </a:solidFill>
              </a:rPr>
              <a:t>eax</a:t>
            </a:r>
            <a:r>
              <a:rPr lang="en-US" sz="3200" b="1" kern="0" dirty="0"/>
              <a:t> = </a:t>
            </a:r>
            <a:r>
              <a:rPr lang="en-US" sz="3200" b="1" kern="0" dirty="0" err="1">
                <a:solidFill>
                  <a:srgbClr val="00B050"/>
                </a:solidFill>
              </a:rPr>
              <a:t>eax</a:t>
            </a:r>
            <a:r>
              <a:rPr lang="en-US" sz="3200" b="1" kern="0" dirty="0"/>
              <a:t> + 2</a:t>
            </a:r>
          </a:p>
          <a:p>
            <a:pPr marL="0" indent="0">
              <a:buFont typeface="Wingdings" panose="05000000000000000000" pitchFamily="2" charset="2"/>
              <a:buNone/>
            </a:pPr>
            <a:r>
              <a:rPr lang="en-US" sz="3200" b="1" kern="0" dirty="0"/>
              <a:t>write(</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p:txBody>
      </p:sp>
      <p:cxnSp>
        <p:nvCxnSpPr>
          <p:cNvPr id="13" name="Straight Arrow Connector 12">
            <a:extLst>
              <a:ext uri="{FF2B5EF4-FFF2-40B4-BE49-F238E27FC236}">
                <a16:creationId xmlns:a16="http://schemas.microsoft.com/office/drawing/2014/main" id="{687ACFD2-E0EB-4801-A009-B9F98C307226}"/>
              </a:ext>
            </a:extLst>
          </p:cNvPr>
          <p:cNvCxnSpPr>
            <a:cxnSpLocks/>
          </p:cNvCxnSpPr>
          <p:nvPr/>
        </p:nvCxnSpPr>
        <p:spPr bwMode="auto">
          <a:xfrm flipH="1">
            <a:off x="3141758" y="4308234"/>
            <a:ext cx="1312606" cy="0"/>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DFD85EDB-FD96-4A16-89FF-2C7BEF5D109A}"/>
              </a:ext>
            </a:extLst>
          </p:cNvPr>
          <p:cNvCxnSpPr>
            <a:cxnSpLocks/>
          </p:cNvCxnSpPr>
          <p:nvPr/>
        </p:nvCxnSpPr>
        <p:spPr bwMode="auto">
          <a:xfrm>
            <a:off x="4707426" y="4299907"/>
            <a:ext cx="1371600" cy="8327"/>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444FCF6F-CE05-49D1-8D73-6511B9DFC35F}"/>
              </a:ext>
            </a:extLst>
          </p:cNvPr>
          <p:cNvSpPr/>
          <p:nvPr/>
        </p:nvSpPr>
        <p:spPr>
          <a:xfrm>
            <a:off x="1219095"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2</a:t>
            </a:r>
            <a:endParaRPr lang="en-US" dirty="0"/>
          </a:p>
        </p:txBody>
      </p:sp>
      <p:sp>
        <p:nvSpPr>
          <p:cNvPr id="19" name="Rectangle 18">
            <a:extLst>
              <a:ext uri="{FF2B5EF4-FFF2-40B4-BE49-F238E27FC236}">
                <a16:creationId xmlns:a16="http://schemas.microsoft.com/office/drawing/2014/main" id="{761C4FCA-92BA-4BAE-9C65-2655E1AC95F5}"/>
              </a:ext>
            </a:extLst>
          </p:cNvPr>
          <p:cNvSpPr/>
          <p:nvPr/>
        </p:nvSpPr>
        <p:spPr>
          <a:xfrm>
            <a:off x="6371198"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2</a:t>
            </a:r>
            <a:endParaRPr lang="en-US" dirty="0"/>
          </a:p>
        </p:txBody>
      </p:sp>
    </p:spTree>
    <p:extLst>
      <p:ext uri="{BB962C8B-B14F-4D97-AF65-F5344CB8AC3E}">
        <p14:creationId xmlns:p14="http://schemas.microsoft.com/office/powerpoint/2010/main" val="18624942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a:t>
            </a:r>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673050" y="3048772"/>
            <a:ext cx="2910801" cy="2253738"/>
          </a:xfrm>
        </p:spPr>
        <p:txBody>
          <a:bodyPr/>
          <a:lstStyle/>
          <a:p>
            <a:pPr marL="0" indent="0">
              <a:buNone/>
            </a:pPr>
            <a:r>
              <a:rPr lang="en-US" sz="3200" b="1" dirty="0"/>
              <a:t>load(</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err="1">
                <a:solidFill>
                  <a:srgbClr val="00B050"/>
                </a:solidFill>
              </a:rPr>
              <a:t>eax</a:t>
            </a:r>
            <a:r>
              <a:rPr lang="en-US" sz="3200" b="1" dirty="0"/>
              <a:t> = </a:t>
            </a:r>
            <a:r>
              <a:rPr lang="en-US" sz="3200" b="1" dirty="0" err="1">
                <a:solidFill>
                  <a:srgbClr val="00B050"/>
                </a:solidFill>
              </a:rPr>
              <a:t>eax</a:t>
            </a:r>
            <a:r>
              <a:rPr lang="en-US" sz="3200" b="1" dirty="0"/>
              <a:t> + 2</a:t>
            </a:r>
          </a:p>
          <a:p>
            <a:pPr marL="0" indent="0">
              <a:buNone/>
            </a:pPr>
            <a:r>
              <a:rPr lang="en-US" sz="3200" b="1" dirty="0"/>
              <a:t>write(</a:t>
            </a:r>
            <a:r>
              <a:rPr lang="en-US" sz="3200" b="1" dirty="0">
                <a:solidFill>
                  <a:srgbClr val="00B0F0"/>
                </a:solidFill>
              </a:rPr>
              <a:t>a</a:t>
            </a:r>
            <a:r>
              <a:rPr lang="en-US" sz="3200" b="1" dirty="0"/>
              <a:t>, </a:t>
            </a:r>
            <a:r>
              <a:rPr lang="en-US" sz="3200" b="1" dirty="0" err="1">
                <a:solidFill>
                  <a:srgbClr val="00B050"/>
                </a:solidFill>
              </a:rPr>
              <a:t>eax</a:t>
            </a:r>
            <a:r>
              <a:rPr lang="en-US" sz="3200" b="1" dirty="0"/>
              <a:t>)</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673050"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833881"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2</a:t>
            </a:r>
            <a:endParaRPr lang="en-US" sz="3600" dirty="0"/>
          </a:p>
        </p:txBody>
      </p:sp>
      <p:sp>
        <p:nvSpPr>
          <p:cNvPr id="11" name="Content Placeholder 2">
            <a:extLst>
              <a:ext uri="{FF2B5EF4-FFF2-40B4-BE49-F238E27FC236}">
                <a16:creationId xmlns:a16="http://schemas.microsoft.com/office/drawing/2014/main" id="{41B75F7F-136A-4AB3-AE22-C02F091ED1CC}"/>
              </a:ext>
            </a:extLst>
          </p:cNvPr>
          <p:cNvSpPr txBox="1">
            <a:spLocks/>
          </p:cNvSpPr>
          <p:nvPr/>
        </p:nvSpPr>
        <p:spPr bwMode="auto">
          <a:xfrm>
            <a:off x="6233199" y="3017429"/>
            <a:ext cx="2910801" cy="225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dirty="0"/>
              <a:t>load(</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a:p>
            <a:pPr marL="0" indent="0">
              <a:buFont typeface="Wingdings" panose="05000000000000000000" pitchFamily="2" charset="2"/>
              <a:buNone/>
            </a:pPr>
            <a:r>
              <a:rPr lang="en-US" sz="3200" b="1" kern="0" dirty="0" err="1">
                <a:solidFill>
                  <a:srgbClr val="00B050"/>
                </a:solidFill>
              </a:rPr>
              <a:t>eax</a:t>
            </a:r>
            <a:r>
              <a:rPr lang="en-US" sz="3200" b="1" kern="0" dirty="0"/>
              <a:t> = </a:t>
            </a:r>
            <a:r>
              <a:rPr lang="en-US" sz="3200" b="1" kern="0" dirty="0" err="1">
                <a:solidFill>
                  <a:srgbClr val="00B050"/>
                </a:solidFill>
              </a:rPr>
              <a:t>eax</a:t>
            </a:r>
            <a:r>
              <a:rPr lang="en-US" sz="3200" b="1" kern="0" dirty="0"/>
              <a:t> + 2</a:t>
            </a:r>
          </a:p>
          <a:p>
            <a:pPr marL="0" indent="0">
              <a:buFont typeface="Wingdings" panose="05000000000000000000" pitchFamily="2" charset="2"/>
              <a:buNone/>
            </a:pPr>
            <a:r>
              <a:rPr lang="en-US" sz="3200" b="1" kern="0" dirty="0"/>
              <a:t>write(</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p:txBody>
      </p:sp>
      <p:cxnSp>
        <p:nvCxnSpPr>
          <p:cNvPr id="13" name="Straight Arrow Connector 12">
            <a:extLst>
              <a:ext uri="{FF2B5EF4-FFF2-40B4-BE49-F238E27FC236}">
                <a16:creationId xmlns:a16="http://schemas.microsoft.com/office/drawing/2014/main" id="{687ACFD2-E0EB-4801-A009-B9F98C307226}"/>
              </a:ext>
            </a:extLst>
          </p:cNvPr>
          <p:cNvCxnSpPr>
            <a:cxnSpLocks/>
          </p:cNvCxnSpPr>
          <p:nvPr/>
        </p:nvCxnSpPr>
        <p:spPr bwMode="auto">
          <a:xfrm flipH="1">
            <a:off x="3141758" y="5001409"/>
            <a:ext cx="1312606" cy="0"/>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DFD85EDB-FD96-4A16-89FF-2C7BEF5D109A}"/>
              </a:ext>
            </a:extLst>
          </p:cNvPr>
          <p:cNvCxnSpPr>
            <a:cxnSpLocks/>
          </p:cNvCxnSpPr>
          <p:nvPr/>
        </p:nvCxnSpPr>
        <p:spPr bwMode="auto">
          <a:xfrm>
            <a:off x="4707426" y="4299907"/>
            <a:ext cx="1371600" cy="8327"/>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444FCF6F-CE05-49D1-8D73-6511B9DFC35F}"/>
              </a:ext>
            </a:extLst>
          </p:cNvPr>
          <p:cNvSpPr/>
          <p:nvPr/>
        </p:nvSpPr>
        <p:spPr>
          <a:xfrm>
            <a:off x="1219095"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2</a:t>
            </a:r>
            <a:endParaRPr lang="en-US" dirty="0"/>
          </a:p>
        </p:txBody>
      </p:sp>
      <p:sp>
        <p:nvSpPr>
          <p:cNvPr id="19" name="Rectangle 18">
            <a:extLst>
              <a:ext uri="{FF2B5EF4-FFF2-40B4-BE49-F238E27FC236}">
                <a16:creationId xmlns:a16="http://schemas.microsoft.com/office/drawing/2014/main" id="{761C4FCA-92BA-4BAE-9C65-2655E1AC95F5}"/>
              </a:ext>
            </a:extLst>
          </p:cNvPr>
          <p:cNvSpPr/>
          <p:nvPr/>
        </p:nvSpPr>
        <p:spPr>
          <a:xfrm>
            <a:off x="6371198"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2</a:t>
            </a:r>
            <a:endParaRPr lang="en-US" dirty="0"/>
          </a:p>
        </p:txBody>
      </p:sp>
    </p:spTree>
    <p:extLst>
      <p:ext uri="{BB962C8B-B14F-4D97-AF65-F5344CB8AC3E}">
        <p14:creationId xmlns:p14="http://schemas.microsoft.com/office/powerpoint/2010/main" val="25284923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a:t>
            </a:r>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673050" y="3048772"/>
            <a:ext cx="2910801" cy="2253738"/>
          </a:xfrm>
        </p:spPr>
        <p:txBody>
          <a:bodyPr/>
          <a:lstStyle/>
          <a:p>
            <a:pPr marL="0" indent="0">
              <a:buNone/>
            </a:pPr>
            <a:r>
              <a:rPr lang="en-US" sz="3200" b="1" dirty="0"/>
              <a:t>load(</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err="1">
                <a:solidFill>
                  <a:srgbClr val="00B050"/>
                </a:solidFill>
              </a:rPr>
              <a:t>eax</a:t>
            </a:r>
            <a:r>
              <a:rPr lang="en-US" sz="3200" b="1" dirty="0"/>
              <a:t> = </a:t>
            </a:r>
            <a:r>
              <a:rPr lang="en-US" sz="3200" b="1" dirty="0" err="1">
                <a:solidFill>
                  <a:srgbClr val="00B050"/>
                </a:solidFill>
              </a:rPr>
              <a:t>eax</a:t>
            </a:r>
            <a:r>
              <a:rPr lang="en-US" sz="3200" b="1" dirty="0"/>
              <a:t> + 2</a:t>
            </a:r>
          </a:p>
          <a:p>
            <a:pPr marL="0" indent="0">
              <a:buNone/>
            </a:pPr>
            <a:r>
              <a:rPr lang="en-US" sz="3200" b="1" dirty="0"/>
              <a:t>write(</a:t>
            </a:r>
            <a:r>
              <a:rPr lang="en-US" sz="3200" b="1" dirty="0">
                <a:solidFill>
                  <a:srgbClr val="00B0F0"/>
                </a:solidFill>
              </a:rPr>
              <a:t>a</a:t>
            </a:r>
            <a:r>
              <a:rPr lang="en-US" sz="3200" b="1" dirty="0"/>
              <a:t>, </a:t>
            </a:r>
            <a:r>
              <a:rPr lang="en-US" sz="3200" b="1" dirty="0" err="1">
                <a:solidFill>
                  <a:srgbClr val="00B050"/>
                </a:solidFill>
              </a:rPr>
              <a:t>eax</a:t>
            </a:r>
            <a:r>
              <a:rPr lang="en-US" sz="3200" b="1" dirty="0"/>
              <a:t>)</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673050"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833881"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2</a:t>
            </a:r>
            <a:endParaRPr lang="en-US" sz="3600" dirty="0"/>
          </a:p>
        </p:txBody>
      </p:sp>
      <p:sp>
        <p:nvSpPr>
          <p:cNvPr id="11" name="Content Placeholder 2">
            <a:extLst>
              <a:ext uri="{FF2B5EF4-FFF2-40B4-BE49-F238E27FC236}">
                <a16:creationId xmlns:a16="http://schemas.microsoft.com/office/drawing/2014/main" id="{41B75F7F-136A-4AB3-AE22-C02F091ED1CC}"/>
              </a:ext>
            </a:extLst>
          </p:cNvPr>
          <p:cNvSpPr txBox="1">
            <a:spLocks/>
          </p:cNvSpPr>
          <p:nvPr/>
        </p:nvSpPr>
        <p:spPr bwMode="auto">
          <a:xfrm>
            <a:off x="6233199" y="3017429"/>
            <a:ext cx="2910801" cy="225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dirty="0"/>
              <a:t>load(</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a:p>
            <a:pPr marL="0" indent="0">
              <a:buFont typeface="Wingdings" panose="05000000000000000000" pitchFamily="2" charset="2"/>
              <a:buNone/>
            </a:pPr>
            <a:r>
              <a:rPr lang="en-US" sz="3200" b="1" kern="0" dirty="0" err="1">
                <a:solidFill>
                  <a:srgbClr val="00B050"/>
                </a:solidFill>
              </a:rPr>
              <a:t>eax</a:t>
            </a:r>
            <a:r>
              <a:rPr lang="en-US" sz="3200" b="1" kern="0" dirty="0"/>
              <a:t> = </a:t>
            </a:r>
            <a:r>
              <a:rPr lang="en-US" sz="3200" b="1" kern="0" dirty="0" err="1">
                <a:solidFill>
                  <a:srgbClr val="00B050"/>
                </a:solidFill>
              </a:rPr>
              <a:t>eax</a:t>
            </a:r>
            <a:r>
              <a:rPr lang="en-US" sz="3200" b="1" kern="0" dirty="0"/>
              <a:t> + 2</a:t>
            </a:r>
          </a:p>
          <a:p>
            <a:pPr marL="0" indent="0">
              <a:buFont typeface="Wingdings" panose="05000000000000000000" pitchFamily="2" charset="2"/>
              <a:buNone/>
            </a:pPr>
            <a:r>
              <a:rPr lang="en-US" sz="3200" b="1" kern="0" dirty="0"/>
              <a:t>write(</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p:txBody>
      </p:sp>
      <p:cxnSp>
        <p:nvCxnSpPr>
          <p:cNvPr id="13" name="Straight Arrow Connector 12">
            <a:extLst>
              <a:ext uri="{FF2B5EF4-FFF2-40B4-BE49-F238E27FC236}">
                <a16:creationId xmlns:a16="http://schemas.microsoft.com/office/drawing/2014/main" id="{687ACFD2-E0EB-4801-A009-B9F98C307226}"/>
              </a:ext>
            </a:extLst>
          </p:cNvPr>
          <p:cNvCxnSpPr>
            <a:cxnSpLocks/>
          </p:cNvCxnSpPr>
          <p:nvPr/>
        </p:nvCxnSpPr>
        <p:spPr bwMode="auto">
          <a:xfrm flipH="1">
            <a:off x="3141758" y="5001409"/>
            <a:ext cx="1312606" cy="0"/>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DFD85EDB-FD96-4A16-89FF-2C7BEF5D109A}"/>
              </a:ext>
            </a:extLst>
          </p:cNvPr>
          <p:cNvCxnSpPr>
            <a:cxnSpLocks/>
          </p:cNvCxnSpPr>
          <p:nvPr/>
        </p:nvCxnSpPr>
        <p:spPr bwMode="auto">
          <a:xfrm>
            <a:off x="4716800" y="4993082"/>
            <a:ext cx="1371600" cy="8327"/>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444FCF6F-CE05-49D1-8D73-6511B9DFC35F}"/>
              </a:ext>
            </a:extLst>
          </p:cNvPr>
          <p:cNvSpPr/>
          <p:nvPr/>
        </p:nvSpPr>
        <p:spPr>
          <a:xfrm>
            <a:off x="1219095"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2</a:t>
            </a:r>
            <a:endParaRPr lang="en-US" dirty="0"/>
          </a:p>
        </p:txBody>
      </p:sp>
      <p:sp>
        <p:nvSpPr>
          <p:cNvPr id="19" name="Rectangle 18">
            <a:extLst>
              <a:ext uri="{FF2B5EF4-FFF2-40B4-BE49-F238E27FC236}">
                <a16:creationId xmlns:a16="http://schemas.microsoft.com/office/drawing/2014/main" id="{761C4FCA-92BA-4BAE-9C65-2655E1AC95F5}"/>
              </a:ext>
            </a:extLst>
          </p:cNvPr>
          <p:cNvSpPr/>
          <p:nvPr/>
        </p:nvSpPr>
        <p:spPr>
          <a:xfrm>
            <a:off x="6371198"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2</a:t>
            </a:r>
            <a:endParaRPr lang="en-US" dirty="0"/>
          </a:p>
        </p:txBody>
      </p:sp>
    </p:spTree>
    <p:extLst>
      <p:ext uri="{BB962C8B-B14F-4D97-AF65-F5344CB8AC3E}">
        <p14:creationId xmlns:p14="http://schemas.microsoft.com/office/powerpoint/2010/main" val="251862956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3228C-8FA1-4523-8C9F-931328FE737F}"/>
              </a:ext>
            </a:extLst>
          </p:cNvPr>
          <p:cNvSpPr>
            <a:spLocks noGrp="1"/>
          </p:cNvSpPr>
          <p:nvPr>
            <p:ph type="title"/>
          </p:nvPr>
        </p:nvSpPr>
        <p:spPr>
          <a:xfrm>
            <a:off x="134443" y="2466090"/>
            <a:ext cx="8515350" cy="458788"/>
          </a:xfrm>
        </p:spPr>
        <p:txBody>
          <a:bodyPr/>
          <a:lstStyle/>
          <a:p>
            <a:r>
              <a:rPr lang="en-US" dirty="0"/>
              <a:t>Un pas </a:t>
            </a:r>
            <a:r>
              <a:rPr lang="en-US" dirty="0" err="1"/>
              <a:t>si</a:t>
            </a:r>
            <a:r>
              <a:rPr lang="en-US" dirty="0"/>
              <a:t> </a:t>
            </a:r>
            <a:r>
              <a:rPr lang="en-US" dirty="0" err="1"/>
              <a:t>mai</a:t>
            </a:r>
            <a:r>
              <a:rPr lang="en-US" dirty="0"/>
              <a:t> </a:t>
            </a:r>
            <a:r>
              <a:rPr lang="en-US" dirty="0" err="1"/>
              <a:t>departe</a:t>
            </a:r>
            <a:r>
              <a:rPr lang="en-US" dirty="0"/>
              <a:t>...</a:t>
            </a:r>
          </a:p>
        </p:txBody>
      </p:sp>
    </p:spTree>
    <p:extLst>
      <p:ext uri="{BB962C8B-B14F-4D97-AF65-F5344CB8AC3E}">
        <p14:creationId xmlns:p14="http://schemas.microsoft.com/office/powerpoint/2010/main" val="29545945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a:t>
            </a:r>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673050" y="3048772"/>
            <a:ext cx="2910801" cy="2253738"/>
          </a:xfrm>
        </p:spPr>
        <p:txBody>
          <a:bodyPr/>
          <a:lstStyle/>
          <a:p>
            <a:pPr marL="0" indent="0">
              <a:buNone/>
            </a:pPr>
            <a:r>
              <a:rPr lang="en-US" sz="3200" b="1" dirty="0"/>
              <a:t>load(</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err="1">
                <a:solidFill>
                  <a:srgbClr val="00B050"/>
                </a:solidFill>
              </a:rPr>
              <a:t>eax</a:t>
            </a:r>
            <a:r>
              <a:rPr lang="en-US" sz="3200" b="1" dirty="0"/>
              <a:t> = </a:t>
            </a:r>
            <a:r>
              <a:rPr lang="en-US" sz="3200" b="1" dirty="0" err="1">
                <a:solidFill>
                  <a:srgbClr val="00B050"/>
                </a:solidFill>
              </a:rPr>
              <a:t>eax</a:t>
            </a:r>
            <a:r>
              <a:rPr lang="en-US" sz="3200" b="1" dirty="0"/>
              <a:t> + 2</a:t>
            </a:r>
          </a:p>
          <a:p>
            <a:pPr marL="0" indent="0">
              <a:buNone/>
            </a:pPr>
            <a:r>
              <a:rPr lang="en-US" sz="3200" b="1" dirty="0"/>
              <a:t>write(</a:t>
            </a:r>
            <a:r>
              <a:rPr lang="en-US" sz="3200" b="1" dirty="0">
                <a:solidFill>
                  <a:srgbClr val="00B0F0"/>
                </a:solidFill>
              </a:rPr>
              <a:t>a</a:t>
            </a:r>
            <a:r>
              <a:rPr lang="en-US" sz="3200" b="1" dirty="0"/>
              <a:t>, </a:t>
            </a:r>
            <a:r>
              <a:rPr lang="en-US" sz="3200" b="1" dirty="0" err="1">
                <a:solidFill>
                  <a:srgbClr val="00B050"/>
                </a:solidFill>
              </a:rPr>
              <a:t>eax</a:t>
            </a:r>
            <a:r>
              <a:rPr lang="en-US" sz="3200" b="1" dirty="0"/>
              <a:t>)</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673050"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833881"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0</a:t>
            </a:r>
            <a:endParaRPr lang="en-US" sz="3600" dirty="0"/>
          </a:p>
        </p:txBody>
      </p:sp>
      <p:sp>
        <p:nvSpPr>
          <p:cNvPr id="11" name="Content Placeholder 2">
            <a:extLst>
              <a:ext uri="{FF2B5EF4-FFF2-40B4-BE49-F238E27FC236}">
                <a16:creationId xmlns:a16="http://schemas.microsoft.com/office/drawing/2014/main" id="{41B75F7F-136A-4AB3-AE22-C02F091ED1CC}"/>
              </a:ext>
            </a:extLst>
          </p:cNvPr>
          <p:cNvSpPr txBox="1">
            <a:spLocks/>
          </p:cNvSpPr>
          <p:nvPr/>
        </p:nvSpPr>
        <p:spPr bwMode="auto">
          <a:xfrm>
            <a:off x="6233199" y="3017429"/>
            <a:ext cx="2910801" cy="225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dirty="0"/>
              <a:t>load(</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a:p>
            <a:pPr marL="0" indent="0">
              <a:buFont typeface="Wingdings" panose="05000000000000000000" pitchFamily="2" charset="2"/>
              <a:buNone/>
            </a:pPr>
            <a:r>
              <a:rPr lang="en-US" sz="3200" b="1" kern="0" dirty="0" err="1">
                <a:solidFill>
                  <a:srgbClr val="00B050"/>
                </a:solidFill>
              </a:rPr>
              <a:t>eax</a:t>
            </a:r>
            <a:r>
              <a:rPr lang="en-US" sz="3200" b="1" kern="0" dirty="0"/>
              <a:t> = </a:t>
            </a:r>
            <a:r>
              <a:rPr lang="en-US" sz="3200" b="1" kern="0" dirty="0" err="1">
                <a:solidFill>
                  <a:srgbClr val="00B050"/>
                </a:solidFill>
              </a:rPr>
              <a:t>eax</a:t>
            </a:r>
            <a:r>
              <a:rPr lang="en-US" sz="3200" b="1" kern="0" dirty="0"/>
              <a:t> + 2</a:t>
            </a:r>
          </a:p>
          <a:p>
            <a:pPr marL="0" indent="0">
              <a:buFont typeface="Wingdings" panose="05000000000000000000" pitchFamily="2" charset="2"/>
              <a:buNone/>
            </a:pPr>
            <a:r>
              <a:rPr lang="en-US" sz="3200" b="1" kern="0" dirty="0"/>
              <a:t>write(</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p:txBody>
      </p:sp>
      <p:cxnSp>
        <p:nvCxnSpPr>
          <p:cNvPr id="13" name="Straight Arrow Connector 12">
            <a:extLst>
              <a:ext uri="{FF2B5EF4-FFF2-40B4-BE49-F238E27FC236}">
                <a16:creationId xmlns:a16="http://schemas.microsoft.com/office/drawing/2014/main" id="{687ACFD2-E0EB-4801-A009-B9F98C307226}"/>
              </a:ext>
            </a:extLst>
          </p:cNvPr>
          <p:cNvCxnSpPr>
            <a:cxnSpLocks/>
          </p:cNvCxnSpPr>
          <p:nvPr/>
        </p:nvCxnSpPr>
        <p:spPr bwMode="auto">
          <a:xfrm flipH="1">
            <a:off x="3141758" y="2877641"/>
            <a:ext cx="1312606" cy="0"/>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DFD85EDB-FD96-4A16-89FF-2C7BEF5D109A}"/>
              </a:ext>
            </a:extLst>
          </p:cNvPr>
          <p:cNvCxnSpPr>
            <a:cxnSpLocks/>
          </p:cNvCxnSpPr>
          <p:nvPr/>
        </p:nvCxnSpPr>
        <p:spPr bwMode="auto">
          <a:xfrm>
            <a:off x="4675239" y="2877641"/>
            <a:ext cx="1371600" cy="8327"/>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444FCF6F-CE05-49D1-8D73-6511B9DFC35F}"/>
              </a:ext>
            </a:extLst>
          </p:cNvPr>
          <p:cNvSpPr/>
          <p:nvPr/>
        </p:nvSpPr>
        <p:spPr>
          <a:xfrm>
            <a:off x="1219095"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a:t>
            </a:r>
            <a:endParaRPr lang="en-US" dirty="0"/>
          </a:p>
        </p:txBody>
      </p:sp>
      <p:sp>
        <p:nvSpPr>
          <p:cNvPr id="19" name="Rectangle 18">
            <a:extLst>
              <a:ext uri="{FF2B5EF4-FFF2-40B4-BE49-F238E27FC236}">
                <a16:creationId xmlns:a16="http://schemas.microsoft.com/office/drawing/2014/main" id="{761C4FCA-92BA-4BAE-9C65-2655E1AC95F5}"/>
              </a:ext>
            </a:extLst>
          </p:cNvPr>
          <p:cNvSpPr/>
          <p:nvPr/>
        </p:nvSpPr>
        <p:spPr>
          <a:xfrm>
            <a:off x="6371198"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a:t>
            </a:r>
            <a:endParaRPr lang="en-US" dirty="0"/>
          </a:p>
        </p:txBody>
      </p:sp>
    </p:spTree>
    <p:extLst>
      <p:ext uri="{BB962C8B-B14F-4D97-AF65-F5344CB8AC3E}">
        <p14:creationId xmlns:p14="http://schemas.microsoft.com/office/powerpoint/2010/main" val="395740937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a:t>
            </a:r>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673050" y="3048772"/>
            <a:ext cx="2910801" cy="2253738"/>
          </a:xfrm>
        </p:spPr>
        <p:txBody>
          <a:bodyPr/>
          <a:lstStyle/>
          <a:p>
            <a:pPr marL="0" indent="0">
              <a:buNone/>
            </a:pPr>
            <a:r>
              <a:rPr lang="en-US" sz="3200" b="1" dirty="0"/>
              <a:t>load(</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err="1">
                <a:solidFill>
                  <a:srgbClr val="00B050"/>
                </a:solidFill>
              </a:rPr>
              <a:t>eax</a:t>
            </a:r>
            <a:r>
              <a:rPr lang="en-US" sz="3200" b="1" dirty="0"/>
              <a:t> = </a:t>
            </a:r>
            <a:r>
              <a:rPr lang="en-US" sz="3200" b="1" dirty="0" err="1">
                <a:solidFill>
                  <a:srgbClr val="00B050"/>
                </a:solidFill>
              </a:rPr>
              <a:t>eax</a:t>
            </a:r>
            <a:r>
              <a:rPr lang="en-US" sz="3200" b="1" dirty="0"/>
              <a:t> + 2</a:t>
            </a:r>
          </a:p>
          <a:p>
            <a:pPr marL="0" indent="0">
              <a:buNone/>
            </a:pPr>
            <a:r>
              <a:rPr lang="en-US" sz="3200" b="1" dirty="0"/>
              <a:t>write(</a:t>
            </a:r>
            <a:r>
              <a:rPr lang="en-US" sz="3200" b="1" dirty="0">
                <a:solidFill>
                  <a:srgbClr val="00B0F0"/>
                </a:solidFill>
              </a:rPr>
              <a:t>a</a:t>
            </a:r>
            <a:r>
              <a:rPr lang="en-US" sz="3200" b="1" dirty="0"/>
              <a:t>, </a:t>
            </a:r>
            <a:r>
              <a:rPr lang="en-US" sz="3200" b="1" dirty="0" err="1">
                <a:solidFill>
                  <a:srgbClr val="00B050"/>
                </a:solidFill>
              </a:rPr>
              <a:t>eax</a:t>
            </a:r>
            <a:r>
              <a:rPr lang="en-US" sz="3200" b="1" dirty="0"/>
              <a:t>)</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673050"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833881"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0</a:t>
            </a:r>
            <a:endParaRPr lang="en-US" sz="3600" dirty="0"/>
          </a:p>
        </p:txBody>
      </p:sp>
      <p:sp>
        <p:nvSpPr>
          <p:cNvPr id="11" name="Content Placeholder 2">
            <a:extLst>
              <a:ext uri="{FF2B5EF4-FFF2-40B4-BE49-F238E27FC236}">
                <a16:creationId xmlns:a16="http://schemas.microsoft.com/office/drawing/2014/main" id="{41B75F7F-136A-4AB3-AE22-C02F091ED1CC}"/>
              </a:ext>
            </a:extLst>
          </p:cNvPr>
          <p:cNvSpPr txBox="1">
            <a:spLocks/>
          </p:cNvSpPr>
          <p:nvPr/>
        </p:nvSpPr>
        <p:spPr bwMode="auto">
          <a:xfrm>
            <a:off x="6233199" y="3017429"/>
            <a:ext cx="2910801" cy="225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dirty="0"/>
              <a:t>load(</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a:p>
            <a:pPr marL="0" indent="0">
              <a:buFont typeface="Wingdings" panose="05000000000000000000" pitchFamily="2" charset="2"/>
              <a:buNone/>
            </a:pPr>
            <a:r>
              <a:rPr lang="en-US" sz="3200" b="1" kern="0" dirty="0" err="1">
                <a:solidFill>
                  <a:srgbClr val="00B050"/>
                </a:solidFill>
              </a:rPr>
              <a:t>eax</a:t>
            </a:r>
            <a:r>
              <a:rPr lang="en-US" sz="3200" b="1" kern="0" dirty="0"/>
              <a:t> = </a:t>
            </a:r>
            <a:r>
              <a:rPr lang="en-US" sz="3200" b="1" kern="0" dirty="0" err="1">
                <a:solidFill>
                  <a:srgbClr val="00B050"/>
                </a:solidFill>
              </a:rPr>
              <a:t>eax</a:t>
            </a:r>
            <a:r>
              <a:rPr lang="en-US" sz="3200" b="1" kern="0" dirty="0"/>
              <a:t> + 2</a:t>
            </a:r>
          </a:p>
          <a:p>
            <a:pPr marL="0" indent="0">
              <a:buFont typeface="Wingdings" panose="05000000000000000000" pitchFamily="2" charset="2"/>
              <a:buNone/>
            </a:pPr>
            <a:r>
              <a:rPr lang="en-US" sz="3200" b="1" kern="0" dirty="0"/>
              <a:t>write(</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p:txBody>
      </p:sp>
      <p:cxnSp>
        <p:nvCxnSpPr>
          <p:cNvPr id="13" name="Straight Arrow Connector 12">
            <a:extLst>
              <a:ext uri="{FF2B5EF4-FFF2-40B4-BE49-F238E27FC236}">
                <a16:creationId xmlns:a16="http://schemas.microsoft.com/office/drawing/2014/main" id="{687ACFD2-E0EB-4801-A009-B9F98C307226}"/>
              </a:ext>
            </a:extLst>
          </p:cNvPr>
          <p:cNvCxnSpPr>
            <a:cxnSpLocks/>
          </p:cNvCxnSpPr>
          <p:nvPr/>
        </p:nvCxnSpPr>
        <p:spPr bwMode="auto">
          <a:xfrm flipH="1">
            <a:off x="3141758" y="3615061"/>
            <a:ext cx="1312606" cy="0"/>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DFD85EDB-FD96-4A16-89FF-2C7BEF5D109A}"/>
              </a:ext>
            </a:extLst>
          </p:cNvPr>
          <p:cNvCxnSpPr>
            <a:cxnSpLocks/>
          </p:cNvCxnSpPr>
          <p:nvPr/>
        </p:nvCxnSpPr>
        <p:spPr bwMode="auto">
          <a:xfrm>
            <a:off x="4675239" y="2877641"/>
            <a:ext cx="1371600" cy="8327"/>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444FCF6F-CE05-49D1-8D73-6511B9DFC35F}"/>
              </a:ext>
            </a:extLst>
          </p:cNvPr>
          <p:cNvSpPr/>
          <p:nvPr/>
        </p:nvSpPr>
        <p:spPr>
          <a:xfrm>
            <a:off x="1219095"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0</a:t>
            </a:r>
            <a:endParaRPr lang="en-US" dirty="0"/>
          </a:p>
        </p:txBody>
      </p:sp>
      <p:sp>
        <p:nvSpPr>
          <p:cNvPr id="19" name="Rectangle 18">
            <a:extLst>
              <a:ext uri="{FF2B5EF4-FFF2-40B4-BE49-F238E27FC236}">
                <a16:creationId xmlns:a16="http://schemas.microsoft.com/office/drawing/2014/main" id="{761C4FCA-92BA-4BAE-9C65-2655E1AC95F5}"/>
              </a:ext>
            </a:extLst>
          </p:cNvPr>
          <p:cNvSpPr/>
          <p:nvPr/>
        </p:nvSpPr>
        <p:spPr>
          <a:xfrm>
            <a:off x="6371198"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a:t>
            </a:r>
            <a:endParaRPr lang="en-US" dirty="0"/>
          </a:p>
        </p:txBody>
      </p:sp>
    </p:spTree>
    <p:extLst>
      <p:ext uri="{BB962C8B-B14F-4D97-AF65-F5344CB8AC3E}">
        <p14:creationId xmlns:p14="http://schemas.microsoft.com/office/powerpoint/2010/main" val="2692243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a:t>
            </a:r>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673050" y="3048772"/>
            <a:ext cx="2910801" cy="2253738"/>
          </a:xfrm>
        </p:spPr>
        <p:txBody>
          <a:bodyPr/>
          <a:lstStyle/>
          <a:p>
            <a:pPr marL="0" indent="0">
              <a:buNone/>
            </a:pPr>
            <a:r>
              <a:rPr lang="en-US" sz="3200" b="1" dirty="0"/>
              <a:t>load(</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err="1">
                <a:solidFill>
                  <a:srgbClr val="00B050"/>
                </a:solidFill>
              </a:rPr>
              <a:t>eax</a:t>
            </a:r>
            <a:r>
              <a:rPr lang="en-US" sz="3200" b="1" dirty="0"/>
              <a:t> = </a:t>
            </a:r>
            <a:r>
              <a:rPr lang="en-US" sz="3200" b="1" dirty="0" err="1">
                <a:solidFill>
                  <a:srgbClr val="00B050"/>
                </a:solidFill>
              </a:rPr>
              <a:t>eax</a:t>
            </a:r>
            <a:r>
              <a:rPr lang="en-US" sz="3200" b="1" dirty="0"/>
              <a:t> + 2</a:t>
            </a:r>
          </a:p>
          <a:p>
            <a:pPr marL="0" indent="0">
              <a:buNone/>
            </a:pPr>
            <a:r>
              <a:rPr lang="en-US" sz="3200" b="1" dirty="0"/>
              <a:t>write(</a:t>
            </a:r>
            <a:r>
              <a:rPr lang="en-US" sz="3200" b="1" dirty="0">
                <a:solidFill>
                  <a:srgbClr val="00B0F0"/>
                </a:solidFill>
              </a:rPr>
              <a:t>a</a:t>
            </a:r>
            <a:r>
              <a:rPr lang="en-US" sz="3200" b="1" dirty="0"/>
              <a:t>, </a:t>
            </a:r>
            <a:r>
              <a:rPr lang="en-US" sz="3200" b="1" dirty="0" err="1">
                <a:solidFill>
                  <a:srgbClr val="00B050"/>
                </a:solidFill>
              </a:rPr>
              <a:t>eax</a:t>
            </a:r>
            <a:r>
              <a:rPr lang="en-US" sz="3200" b="1" dirty="0"/>
              <a:t>)</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673050"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833881"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0</a:t>
            </a:r>
            <a:endParaRPr lang="en-US" sz="3600" dirty="0"/>
          </a:p>
        </p:txBody>
      </p:sp>
      <p:sp>
        <p:nvSpPr>
          <p:cNvPr id="11" name="Content Placeholder 2">
            <a:extLst>
              <a:ext uri="{FF2B5EF4-FFF2-40B4-BE49-F238E27FC236}">
                <a16:creationId xmlns:a16="http://schemas.microsoft.com/office/drawing/2014/main" id="{41B75F7F-136A-4AB3-AE22-C02F091ED1CC}"/>
              </a:ext>
            </a:extLst>
          </p:cNvPr>
          <p:cNvSpPr txBox="1">
            <a:spLocks/>
          </p:cNvSpPr>
          <p:nvPr/>
        </p:nvSpPr>
        <p:spPr bwMode="auto">
          <a:xfrm>
            <a:off x="6233199" y="3017429"/>
            <a:ext cx="2910801" cy="225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dirty="0"/>
              <a:t>load(</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a:p>
            <a:pPr marL="0" indent="0">
              <a:buFont typeface="Wingdings" panose="05000000000000000000" pitchFamily="2" charset="2"/>
              <a:buNone/>
            </a:pPr>
            <a:r>
              <a:rPr lang="en-US" sz="3200" b="1" kern="0" dirty="0" err="1">
                <a:solidFill>
                  <a:srgbClr val="00B050"/>
                </a:solidFill>
              </a:rPr>
              <a:t>eax</a:t>
            </a:r>
            <a:r>
              <a:rPr lang="en-US" sz="3200" b="1" kern="0" dirty="0"/>
              <a:t> = </a:t>
            </a:r>
            <a:r>
              <a:rPr lang="en-US" sz="3200" b="1" kern="0" dirty="0" err="1">
                <a:solidFill>
                  <a:srgbClr val="00B050"/>
                </a:solidFill>
              </a:rPr>
              <a:t>eax</a:t>
            </a:r>
            <a:r>
              <a:rPr lang="en-US" sz="3200" b="1" kern="0" dirty="0"/>
              <a:t> + 2</a:t>
            </a:r>
          </a:p>
          <a:p>
            <a:pPr marL="0" indent="0">
              <a:buFont typeface="Wingdings" panose="05000000000000000000" pitchFamily="2" charset="2"/>
              <a:buNone/>
            </a:pPr>
            <a:r>
              <a:rPr lang="en-US" sz="3200" b="1" kern="0" dirty="0"/>
              <a:t>write(</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p:txBody>
      </p:sp>
      <p:cxnSp>
        <p:nvCxnSpPr>
          <p:cNvPr id="13" name="Straight Arrow Connector 12">
            <a:extLst>
              <a:ext uri="{FF2B5EF4-FFF2-40B4-BE49-F238E27FC236}">
                <a16:creationId xmlns:a16="http://schemas.microsoft.com/office/drawing/2014/main" id="{687ACFD2-E0EB-4801-A009-B9F98C307226}"/>
              </a:ext>
            </a:extLst>
          </p:cNvPr>
          <p:cNvCxnSpPr>
            <a:cxnSpLocks/>
          </p:cNvCxnSpPr>
          <p:nvPr/>
        </p:nvCxnSpPr>
        <p:spPr bwMode="auto">
          <a:xfrm flipH="1">
            <a:off x="3141758" y="4322984"/>
            <a:ext cx="1312606" cy="0"/>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DFD85EDB-FD96-4A16-89FF-2C7BEF5D109A}"/>
              </a:ext>
            </a:extLst>
          </p:cNvPr>
          <p:cNvCxnSpPr>
            <a:cxnSpLocks/>
          </p:cNvCxnSpPr>
          <p:nvPr/>
        </p:nvCxnSpPr>
        <p:spPr bwMode="auto">
          <a:xfrm>
            <a:off x="4675239" y="2877641"/>
            <a:ext cx="1371600" cy="8327"/>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444FCF6F-CE05-49D1-8D73-6511B9DFC35F}"/>
              </a:ext>
            </a:extLst>
          </p:cNvPr>
          <p:cNvSpPr/>
          <p:nvPr/>
        </p:nvSpPr>
        <p:spPr>
          <a:xfrm>
            <a:off x="1219095"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2</a:t>
            </a:r>
            <a:endParaRPr lang="en-US" dirty="0"/>
          </a:p>
        </p:txBody>
      </p:sp>
      <p:sp>
        <p:nvSpPr>
          <p:cNvPr id="19" name="Rectangle 18">
            <a:extLst>
              <a:ext uri="{FF2B5EF4-FFF2-40B4-BE49-F238E27FC236}">
                <a16:creationId xmlns:a16="http://schemas.microsoft.com/office/drawing/2014/main" id="{761C4FCA-92BA-4BAE-9C65-2655E1AC95F5}"/>
              </a:ext>
            </a:extLst>
          </p:cNvPr>
          <p:cNvSpPr/>
          <p:nvPr/>
        </p:nvSpPr>
        <p:spPr>
          <a:xfrm>
            <a:off x="6371198"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a:t>
            </a:r>
            <a:endParaRPr lang="en-US" dirty="0"/>
          </a:p>
        </p:txBody>
      </p:sp>
    </p:spTree>
    <p:extLst>
      <p:ext uri="{BB962C8B-B14F-4D97-AF65-F5344CB8AC3E}">
        <p14:creationId xmlns:p14="http://schemas.microsoft.com/office/powerpoint/2010/main" val="24422558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a:t>
            </a:r>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673050" y="3048772"/>
            <a:ext cx="2910801" cy="2253738"/>
          </a:xfrm>
        </p:spPr>
        <p:txBody>
          <a:bodyPr/>
          <a:lstStyle/>
          <a:p>
            <a:pPr marL="0" indent="0">
              <a:buNone/>
            </a:pPr>
            <a:r>
              <a:rPr lang="en-US" sz="3200" b="1" dirty="0"/>
              <a:t>load(</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err="1">
                <a:solidFill>
                  <a:srgbClr val="00B050"/>
                </a:solidFill>
              </a:rPr>
              <a:t>eax</a:t>
            </a:r>
            <a:r>
              <a:rPr lang="en-US" sz="3200" b="1" dirty="0"/>
              <a:t> = </a:t>
            </a:r>
            <a:r>
              <a:rPr lang="en-US" sz="3200" b="1" dirty="0" err="1">
                <a:solidFill>
                  <a:srgbClr val="00B050"/>
                </a:solidFill>
              </a:rPr>
              <a:t>eax</a:t>
            </a:r>
            <a:r>
              <a:rPr lang="en-US" sz="3200" b="1" dirty="0"/>
              <a:t> + 2</a:t>
            </a:r>
          </a:p>
          <a:p>
            <a:pPr marL="0" indent="0">
              <a:buNone/>
            </a:pPr>
            <a:r>
              <a:rPr lang="en-US" sz="3200" b="1" dirty="0"/>
              <a:t>write(</a:t>
            </a:r>
            <a:r>
              <a:rPr lang="en-US" sz="3200" b="1" dirty="0">
                <a:solidFill>
                  <a:srgbClr val="00B0F0"/>
                </a:solidFill>
              </a:rPr>
              <a:t>a</a:t>
            </a:r>
            <a:r>
              <a:rPr lang="en-US" sz="3200" b="1" dirty="0"/>
              <a:t>, </a:t>
            </a:r>
            <a:r>
              <a:rPr lang="en-US" sz="3200" b="1" dirty="0" err="1">
                <a:solidFill>
                  <a:srgbClr val="00B050"/>
                </a:solidFill>
              </a:rPr>
              <a:t>eax</a:t>
            </a:r>
            <a:r>
              <a:rPr lang="en-US" sz="3200" b="1" dirty="0"/>
              <a:t>)</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673050"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833881"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2</a:t>
            </a:r>
            <a:endParaRPr lang="en-US" sz="3600" dirty="0"/>
          </a:p>
        </p:txBody>
      </p:sp>
      <p:sp>
        <p:nvSpPr>
          <p:cNvPr id="11" name="Content Placeholder 2">
            <a:extLst>
              <a:ext uri="{FF2B5EF4-FFF2-40B4-BE49-F238E27FC236}">
                <a16:creationId xmlns:a16="http://schemas.microsoft.com/office/drawing/2014/main" id="{41B75F7F-136A-4AB3-AE22-C02F091ED1CC}"/>
              </a:ext>
            </a:extLst>
          </p:cNvPr>
          <p:cNvSpPr txBox="1">
            <a:spLocks/>
          </p:cNvSpPr>
          <p:nvPr/>
        </p:nvSpPr>
        <p:spPr bwMode="auto">
          <a:xfrm>
            <a:off x="6233199" y="3017429"/>
            <a:ext cx="2910801" cy="225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dirty="0"/>
              <a:t>load(</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a:p>
            <a:pPr marL="0" indent="0">
              <a:buFont typeface="Wingdings" panose="05000000000000000000" pitchFamily="2" charset="2"/>
              <a:buNone/>
            </a:pPr>
            <a:r>
              <a:rPr lang="en-US" sz="3200" b="1" kern="0" dirty="0" err="1">
                <a:solidFill>
                  <a:srgbClr val="00B050"/>
                </a:solidFill>
              </a:rPr>
              <a:t>eax</a:t>
            </a:r>
            <a:r>
              <a:rPr lang="en-US" sz="3200" b="1" kern="0" dirty="0"/>
              <a:t> = </a:t>
            </a:r>
            <a:r>
              <a:rPr lang="en-US" sz="3200" b="1" kern="0" dirty="0" err="1">
                <a:solidFill>
                  <a:srgbClr val="00B050"/>
                </a:solidFill>
              </a:rPr>
              <a:t>eax</a:t>
            </a:r>
            <a:r>
              <a:rPr lang="en-US" sz="3200" b="1" kern="0" dirty="0"/>
              <a:t> + 2</a:t>
            </a:r>
          </a:p>
          <a:p>
            <a:pPr marL="0" indent="0">
              <a:buFont typeface="Wingdings" panose="05000000000000000000" pitchFamily="2" charset="2"/>
              <a:buNone/>
            </a:pPr>
            <a:r>
              <a:rPr lang="en-US" sz="3200" b="1" kern="0" dirty="0"/>
              <a:t>write(</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p:txBody>
      </p:sp>
      <p:cxnSp>
        <p:nvCxnSpPr>
          <p:cNvPr id="13" name="Straight Arrow Connector 12">
            <a:extLst>
              <a:ext uri="{FF2B5EF4-FFF2-40B4-BE49-F238E27FC236}">
                <a16:creationId xmlns:a16="http://schemas.microsoft.com/office/drawing/2014/main" id="{687ACFD2-E0EB-4801-A009-B9F98C307226}"/>
              </a:ext>
            </a:extLst>
          </p:cNvPr>
          <p:cNvCxnSpPr>
            <a:cxnSpLocks/>
          </p:cNvCxnSpPr>
          <p:nvPr/>
        </p:nvCxnSpPr>
        <p:spPr bwMode="auto">
          <a:xfrm flipH="1">
            <a:off x="3193729" y="4942417"/>
            <a:ext cx="1312606" cy="0"/>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DFD85EDB-FD96-4A16-89FF-2C7BEF5D109A}"/>
              </a:ext>
            </a:extLst>
          </p:cNvPr>
          <p:cNvCxnSpPr>
            <a:cxnSpLocks/>
          </p:cNvCxnSpPr>
          <p:nvPr/>
        </p:nvCxnSpPr>
        <p:spPr bwMode="auto">
          <a:xfrm>
            <a:off x="4675239" y="2877641"/>
            <a:ext cx="1371600" cy="8327"/>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444FCF6F-CE05-49D1-8D73-6511B9DFC35F}"/>
              </a:ext>
            </a:extLst>
          </p:cNvPr>
          <p:cNvSpPr/>
          <p:nvPr/>
        </p:nvSpPr>
        <p:spPr>
          <a:xfrm>
            <a:off x="1219095"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2</a:t>
            </a:r>
            <a:endParaRPr lang="en-US" dirty="0"/>
          </a:p>
        </p:txBody>
      </p:sp>
      <p:sp>
        <p:nvSpPr>
          <p:cNvPr id="19" name="Rectangle 18">
            <a:extLst>
              <a:ext uri="{FF2B5EF4-FFF2-40B4-BE49-F238E27FC236}">
                <a16:creationId xmlns:a16="http://schemas.microsoft.com/office/drawing/2014/main" id="{761C4FCA-92BA-4BAE-9C65-2655E1AC95F5}"/>
              </a:ext>
            </a:extLst>
          </p:cNvPr>
          <p:cNvSpPr/>
          <p:nvPr/>
        </p:nvSpPr>
        <p:spPr>
          <a:xfrm>
            <a:off x="6371198"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a:t>
            </a:r>
            <a:endParaRPr lang="en-US" dirty="0"/>
          </a:p>
        </p:txBody>
      </p:sp>
    </p:spTree>
    <p:extLst>
      <p:ext uri="{BB962C8B-B14F-4D97-AF65-F5344CB8AC3E}">
        <p14:creationId xmlns:p14="http://schemas.microsoft.com/office/powerpoint/2010/main" val="53920022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a:t>
            </a:r>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673050" y="3048772"/>
            <a:ext cx="2910801" cy="2253738"/>
          </a:xfrm>
        </p:spPr>
        <p:txBody>
          <a:bodyPr/>
          <a:lstStyle/>
          <a:p>
            <a:pPr marL="0" indent="0">
              <a:buNone/>
            </a:pPr>
            <a:r>
              <a:rPr lang="en-US" sz="3200" b="1" dirty="0"/>
              <a:t>load(</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err="1">
                <a:solidFill>
                  <a:srgbClr val="00B050"/>
                </a:solidFill>
              </a:rPr>
              <a:t>eax</a:t>
            </a:r>
            <a:r>
              <a:rPr lang="en-US" sz="3200" b="1" dirty="0"/>
              <a:t> = </a:t>
            </a:r>
            <a:r>
              <a:rPr lang="en-US" sz="3200" b="1" dirty="0" err="1">
                <a:solidFill>
                  <a:srgbClr val="00B050"/>
                </a:solidFill>
              </a:rPr>
              <a:t>eax</a:t>
            </a:r>
            <a:r>
              <a:rPr lang="en-US" sz="3200" b="1" dirty="0"/>
              <a:t> + 2</a:t>
            </a:r>
          </a:p>
          <a:p>
            <a:pPr marL="0" indent="0">
              <a:buNone/>
            </a:pPr>
            <a:r>
              <a:rPr lang="en-US" sz="3200" b="1" dirty="0"/>
              <a:t>write(</a:t>
            </a:r>
            <a:r>
              <a:rPr lang="en-US" sz="3200" b="1" dirty="0">
                <a:solidFill>
                  <a:srgbClr val="00B0F0"/>
                </a:solidFill>
              </a:rPr>
              <a:t>a</a:t>
            </a:r>
            <a:r>
              <a:rPr lang="en-US" sz="3200" b="1" dirty="0"/>
              <a:t>, </a:t>
            </a:r>
            <a:r>
              <a:rPr lang="en-US" sz="3200" b="1" dirty="0" err="1">
                <a:solidFill>
                  <a:srgbClr val="00B050"/>
                </a:solidFill>
              </a:rPr>
              <a:t>eax</a:t>
            </a:r>
            <a:r>
              <a:rPr lang="en-US" sz="3200" b="1" dirty="0"/>
              <a:t>)</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673050"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833881"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2</a:t>
            </a:r>
            <a:endParaRPr lang="en-US" sz="3600" dirty="0"/>
          </a:p>
        </p:txBody>
      </p:sp>
      <p:sp>
        <p:nvSpPr>
          <p:cNvPr id="11" name="Content Placeholder 2">
            <a:extLst>
              <a:ext uri="{FF2B5EF4-FFF2-40B4-BE49-F238E27FC236}">
                <a16:creationId xmlns:a16="http://schemas.microsoft.com/office/drawing/2014/main" id="{41B75F7F-136A-4AB3-AE22-C02F091ED1CC}"/>
              </a:ext>
            </a:extLst>
          </p:cNvPr>
          <p:cNvSpPr txBox="1">
            <a:spLocks/>
          </p:cNvSpPr>
          <p:nvPr/>
        </p:nvSpPr>
        <p:spPr bwMode="auto">
          <a:xfrm>
            <a:off x="6233199" y="3017429"/>
            <a:ext cx="2910801" cy="225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dirty="0"/>
              <a:t>load(</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a:p>
            <a:pPr marL="0" indent="0">
              <a:buFont typeface="Wingdings" panose="05000000000000000000" pitchFamily="2" charset="2"/>
              <a:buNone/>
            </a:pPr>
            <a:r>
              <a:rPr lang="en-US" sz="3200" b="1" kern="0" dirty="0" err="1">
                <a:solidFill>
                  <a:srgbClr val="00B050"/>
                </a:solidFill>
              </a:rPr>
              <a:t>eax</a:t>
            </a:r>
            <a:r>
              <a:rPr lang="en-US" sz="3200" b="1" kern="0" dirty="0"/>
              <a:t> = </a:t>
            </a:r>
            <a:r>
              <a:rPr lang="en-US" sz="3200" b="1" kern="0" dirty="0" err="1">
                <a:solidFill>
                  <a:srgbClr val="00B050"/>
                </a:solidFill>
              </a:rPr>
              <a:t>eax</a:t>
            </a:r>
            <a:r>
              <a:rPr lang="en-US" sz="3200" b="1" kern="0" dirty="0"/>
              <a:t> + 2</a:t>
            </a:r>
          </a:p>
          <a:p>
            <a:pPr marL="0" indent="0">
              <a:buFont typeface="Wingdings" panose="05000000000000000000" pitchFamily="2" charset="2"/>
              <a:buNone/>
            </a:pPr>
            <a:r>
              <a:rPr lang="en-US" sz="3200" b="1" kern="0" dirty="0"/>
              <a:t>write(</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p:txBody>
      </p:sp>
      <p:cxnSp>
        <p:nvCxnSpPr>
          <p:cNvPr id="13" name="Straight Arrow Connector 12">
            <a:extLst>
              <a:ext uri="{FF2B5EF4-FFF2-40B4-BE49-F238E27FC236}">
                <a16:creationId xmlns:a16="http://schemas.microsoft.com/office/drawing/2014/main" id="{687ACFD2-E0EB-4801-A009-B9F98C307226}"/>
              </a:ext>
            </a:extLst>
          </p:cNvPr>
          <p:cNvCxnSpPr>
            <a:cxnSpLocks/>
          </p:cNvCxnSpPr>
          <p:nvPr/>
        </p:nvCxnSpPr>
        <p:spPr bwMode="auto">
          <a:xfrm flipH="1">
            <a:off x="3193729" y="4942417"/>
            <a:ext cx="1312606" cy="0"/>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DFD85EDB-FD96-4A16-89FF-2C7BEF5D109A}"/>
              </a:ext>
            </a:extLst>
          </p:cNvPr>
          <p:cNvCxnSpPr>
            <a:cxnSpLocks/>
          </p:cNvCxnSpPr>
          <p:nvPr/>
        </p:nvCxnSpPr>
        <p:spPr bwMode="auto">
          <a:xfrm>
            <a:off x="4637666" y="3674054"/>
            <a:ext cx="1371600" cy="8327"/>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444FCF6F-CE05-49D1-8D73-6511B9DFC35F}"/>
              </a:ext>
            </a:extLst>
          </p:cNvPr>
          <p:cNvSpPr/>
          <p:nvPr/>
        </p:nvSpPr>
        <p:spPr>
          <a:xfrm>
            <a:off x="1219095"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2</a:t>
            </a:r>
            <a:endParaRPr lang="en-US" dirty="0"/>
          </a:p>
        </p:txBody>
      </p:sp>
      <p:sp>
        <p:nvSpPr>
          <p:cNvPr id="19" name="Rectangle 18">
            <a:extLst>
              <a:ext uri="{FF2B5EF4-FFF2-40B4-BE49-F238E27FC236}">
                <a16:creationId xmlns:a16="http://schemas.microsoft.com/office/drawing/2014/main" id="{761C4FCA-92BA-4BAE-9C65-2655E1AC95F5}"/>
              </a:ext>
            </a:extLst>
          </p:cNvPr>
          <p:cNvSpPr/>
          <p:nvPr/>
        </p:nvSpPr>
        <p:spPr>
          <a:xfrm>
            <a:off x="6371198"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2</a:t>
            </a:r>
            <a:endParaRPr lang="en-US" dirty="0"/>
          </a:p>
        </p:txBody>
      </p:sp>
    </p:spTree>
    <p:extLst>
      <p:ext uri="{BB962C8B-B14F-4D97-AF65-F5344CB8AC3E}">
        <p14:creationId xmlns:p14="http://schemas.microsoft.com/office/powerpoint/2010/main" val="25525014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A92BB-C69E-43F3-9DE0-27787169A731}"/>
              </a:ext>
            </a:extLst>
          </p:cNvPr>
          <p:cNvSpPr>
            <a:spLocks noGrp="1"/>
          </p:cNvSpPr>
          <p:nvPr>
            <p:ph type="title"/>
          </p:nvPr>
        </p:nvSpPr>
        <p:spPr/>
        <p:txBody>
          <a:bodyPr/>
          <a:lstStyle/>
          <a:p>
            <a:r>
              <a:rPr lang="ro-RO" dirty="0"/>
              <a:t>Limitele programării secvențiale?</a:t>
            </a:r>
            <a:endParaRPr lang="en-US" dirty="0"/>
          </a:p>
        </p:txBody>
      </p:sp>
      <p:sp>
        <p:nvSpPr>
          <p:cNvPr id="3" name="Content Placeholder 2">
            <a:extLst>
              <a:ext uri="{FF2B5EF4-FFF2-40B4-BE49-F238E27FC236}">
                <a16:creationId xmlns:a16="http://schemas.microsoft.com/office/drawing/2014/main" id="{1FE66736-CFD2-4E2A-BF9D-3F38DBDA0F6D}"/>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188E1FE5-018B-4410-8256-E76FDFAFEB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166" y="2322145"/>
            <a:ext cx="2876090" cy="2883020"/>
          </a:xfrm>
          <a:prstGeom prst="rect">
            <a:avLst/>
          </a:prstGeom>
        </p:spPr>
      </p:pic>
      <p:pic>
        <p:nvPicPr>
          <p:cNvPr id="5" name="Picture 4">
            <a:extLst>
              <a:ext uri="{FF2B5EF4-FFF2-40B4-BE49-F238E27FC236}">
                <a16:creationId xmlns:a16="http://schemas.microsoft.com/office/drawing/2014/main" id="{862C8273-DD18-4042-B4F2-9090CDCF7B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28235"/>
            <a:ext cx="5589639" cy="5070840"/>
          </a:xfrm>
          <a:prstGeom prst="rect">
            <a:avLst/>
          </a:prstGeom>
        </p:spPr>
      </p:pic>
      <p:sp>
        <p:nvSpPr>
          <p:cNvPr id="8" name="TextBox 7">
            <a:extLst>
              <a:ext uri="{FF2B5EF4-FFF2-40B4-BE49-F238E27FC236}">
                <a16:creationId xmlns:a16="http://schemas.microsoft.com/office/drawing/2014/main" id="{490075C4-9B98-4BA2-87B7-51A5F50D0ED9}"/>
              </a:ext>
            </a:extLst>
          </p:cNvPr>
          <p:cNvSpPr txBox="1"/>
          <p:nvPr/>
        </p:nvSpPr>
        <p:spPr>
          <a:xfrm>
            <a:off x="5589639" y="5585932"/>
            <a:ext cx="3345788" cy="584775"/>
          </a:xfrm>
          <a:prstGeom prst="rect">
            <a:avLst/>
          </a:prstGeom>
          <a:noFill/>
        </p:spPr>
        <p:txBody>
          <a:bodyPr wrap="none" rtlCol="0">
            <a:spAutoFit/>
          </a:bodyPr>
          <a:lstStyle/>
          <a:p>
            <a:r>
              <a:rPr lang="en-US" sz="3200" b="1" dirty="0"/>
              <a:t>cofounded Intel </a:t>
            </a:r>
          </a:p>
        </p:txBody>
      </p:sp>
      <p:pic>
        <p:nvPicPr>
          <p:cNvPr id="11" name="Picture 10">
            <a:extLst>
              <a:ext uri="{FF2B5EF4-FFF2-40B4-BE49-F238E27FC236}">
                <a16:creationId xmlns:a16="http://schemas.microsoft.com/office/drawing/2014/main" id="{A8EBA5D8-2749-4956-AA62-DA0C6403B5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2533" y="1106441"/>
            <a:ext cx="1811371" cy="1200033"/>
          </a:xfrm>
          <a:prstGeom prst="rect">
            <a:avLst/>
          </a:prstGeom>
        </p:spPr>
      </p:pic>
    </p:spTree>
    <p:extLst>
      <p:ext uri="{BB962C8B-B14F-4D97-AF65-F5344CB8AC3E}">
        <p14:creationId xmlns:p14="http://schemas.microsoft.com/office/powerpoint/2010/main" val="74277463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a:t>
            </a:r>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673050" y="3048772"/>
            <a:ext cx="2910801" cy="2253738"/>
          </a:xfrm>
        </p:spPr>
        <p:txBody>
          <a:bodyPr/>
          <a:lstStyle/>
          <a:p>
            <a:pPr marL="0" indent="0">
              <a:buNone/>
            </a:pPr>
            <a:r>
              <a:rPr lang="en-US" sz="3200" b="1" dirty="0"/>
              <a:t>load(</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err="1">
                <a:solidFill>
                  <a:srgbClr val="00B050"/>
                </a:solidFill>
              </a:rPr>
              <a:t>eax</a:t>
            </a:r>
            <a:r>
              <a:rPr lang="en-US" sz="3200" b="1" dirty="0"/>
              <a:t> = </a:t>
            </a:r>
            <a:r>
              <a:rPr lang="en-US" sz="3200" b="1" dirty="0" err="1">
                <a:solidFill>
                  <a:srgbClr val="00B050"/>
                </a:solidFill>
              </a:rPr>
              <a:t>eax</a:t>
            </a:r>
            <a:r>
              <a:rPr lang="en-US" sz="3200" b="1" dirty="0"/>
              <a:t> + 2</a:t>
            </a:r>
          </a:p>
          <a:p>
            <a:pPr marL="0" indent="0">
              <a:buNone/>
            </a:pPr>
            <a:r>
              <a:rPr lang="en-US" sz="3200" b="1" dirty="0"/>
              <a:t>write(</a:t>
            </a:r>
            <a:r>
              <a:rPr lang="en-US" sz="3200" b="1" dirty="0">
                <a:solidFill>
                  <a:srgbClr val="00B0F0"/>
                </a:solidFill>
              </a:rPr>
              <a:t>a</a:t>
            </a:r>
            <a:r>
              <a:rPr lang="en-US" sz="3200" b="1" dirty="0"/>
              <a:t>, </a:t>
            </a:r>
            <a:r>
              <a:rPr lang="en-US" sz="3200" b="1" dirty="0" err="1">
                <a:solidFill>
                  <a:srgbClr val="00B050"/>
                </a:solidFill>
              </a:rPr>
              <a:t>eax</a:t>
            </a:r>
            <a:r>
              <a:rPr lang="en-US" sz="3200" b="1" dirty="0"/>
              <a:t>)</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673050"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833881"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2</a:t>
            </a:r>
            <a:endParaRPr lang="en-US" sz="3600" dirty="0"/>
          </a:p>
        </p:txBody>
      </p:sp>
      <p:sp>
        <p:nvSpPr>
          <p:cNvPr id="11" name="Content Placeholder 2">
            <a:extLst>
              <a:ext uri="{FF2B5EF4-FFF2-40B4-BE49-F238E27FC236}">
                <a16:creationId xmlns:a16="http://schemas.microsoft.com/office/drawing/2014/main" id="{41B75F7F-136A-4AB3-AE22-C02F091ED1CC}"/>
              </a:ext>
            </a:extLst>
          </p:cNvPr>
          <p:cNvSpPr txBox="1">
            <a:spLocks/>
          </p:cNvSpPr>
          <p:nvPr/>
        </p:nvSpPr>
        <p:spPr bwMode="auto">
          <a:xfrm>
            <a:off x="6233199" y="3017429"/>
            <a:ext cx="2910801" cy="225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dirty="0"/>
              <a:t>load(</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a:p>
            <a:pPr marL="0" indent="0">
              <a:buFont typeface="Wingdings" panose="05000000000000000000" pitchFamily="2" charset="2"/>
              <a:buNone/>
            </a:pPr>
            <a:r>
              <a:rPr lang="en-US" sz="3200" b="1" kern="0" dirty="0" err="1">
                <a:solidFill>
                  <a:srgbClr val="00B050"/>
                </a:solidFill>
              </a:rPr>
              <a:t>eax</a:t>
            </a:r>
            <a:r>
              <a:rPr lang="en-US" sz="3200" b="1" kern="0" dirty="0"/>
              <a:t> = </a:t>
            </a:r>
            <a:r>
              <a:rPr lang="en-US" sz="3200" b="1" kern="0" dirty="0" err="1">
                <a:solidFill>
                  <a:srgbClr val="00B050"/>
                </a:solidFill>
              </a:rPr>
              <a:t>eax</a:t>
            </a:r>
            <a:r>
              <a:rPr lang="en-US" sz="3200" b="1" kern="0" dirty="0"/>
              <a:t> + 2</a:t>
            </a:r>
          </a:p>
          <a:p>
            <a:pPr marL="0" indent="0">
              <a:buFont typeface="Wingdings" panose="05000000000000000000" pitchFamily="2" charset="2"/>
              <a:buNone/>
            </a:pPr>
            <a:r>
              <a:rPr lang="en-US" sz="3200" b="1" kern="0" dirty="0"/>
              <a:t>write(</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p:txBody>
      </p:sp>
      <p:cxnSp>
        <p:nvCxnSpPr>
          <p:cNvPr id="13" name="Straight Arrow Connector 12">
            <a:extLst>
              <a:ext uri="{FF2B5EF4-FFF2-40B4-BE49-F238E27FC236}">
                <a16:creationId xmlns:a16="http://schemas.microsoft.com/office/drawing/2014/main" id="{687ACFD2-E0EB-4801-A009-B9F98C307226}"/>
              </a:ext>
            </a:extLst>
          </p:cNvPr>
          <p:cNvCxnSpPr>
            <a:cxnSpLocks/>
          </p:cNvCxnSpPr>
          <p:nvPr/>
        </p:nvCxnSpPr>
        <p:spPr bwMode="auto">
          <a:xfrm flipH="1">
            <a:off x="3193729" y="4942417"/>
            <a:ext cx="1312606" cy="0"/>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DFD85EDB-FD96-4A16-89FF-2C7BEF5D109A}"/>
              </a:ext>
            </a:extLst>
          </p:cNvPr>
          <p:cNvCxnSpPr>
            <a:cxnSpLocks/>
          </p:cNvCxnSpPr>
          <p:nvPr/>
        </p:nvCxnSpPr>
        <p:spPr bwMode="auto">
          <a:xfrm>
            <a:off x="4676241" y="4337731"/>
            <a:ext cx="1371600" cy="8327"/>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444FCF6F-CE05-49D1-8D73-6511B9DFC35F}"/>
              </a:ext>
            </a:extLst>
          </p:cNvPr>
          <p:cNvSpPr/>
          <p:nvPr/>
        </p:nvSpPr>
        <p:spPr>
          <a:xfrm>
            <a:off x="1219095"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2</a:t>
            </a:r>
            <a:endParaRPr lang="en-US" dirty="0"/>
          </a:p>
        </p:txBody>
      </p:sp>
      <p:sp>
        <p:nvSpPr>
          <p:cNvPr id="19" name="Rectangle 18">
            <a:extLst>
              <a:ext uri="{FF2B5EF4-FFF2-40B4-BE49-F238E27FC236}">
                <a16:creationId xmlns:a16="http://schemas.microsoft.com/office/drawing/2014/main" id="{761C4FCA-92BA-4BAE-9C65-2655E1AC95F5}"/>
              </a:ext>
            </a:extLst>
          </p:cNvPr>
          <p:cNvSpPr/>
          <p:nvPr/>
        </p:nvSpPr>
        <p:spPr>
          <a:xfrm>
            <a:off x="6371198"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4</a:t>
            </a:r>
            <a:endParaRPr lang="en-US" dirty="0"/>
          </a:p>
        </p:txBody>
      </p:sp>
    </p:spTree>
    <p:extLst>
      <p:ext uri="{BB962C8B-B14F-4D97-AF65-F5344CB8AC3E}">
        <p14:creationId xmlns:p14="http://schemas.microsoft.com/office/powerpoint/2010/main" val="17872989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a:t>
            </a:r>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673050" y="3048772"/>
            <a:ext cx="2910801" cy="2253738"/>
          </a:xfrm>
        </p:spPr>
        <p:txBody>
          <a:bodyPr/>
          <a:lstStyle/>
          <a:p>
            <a:pPr marL="0" indent="0">
              <a:buNone/>
            </a:pPr>
            <a:r>
              <a:rPr lang="en-US" sz="3200" b="1" dirty="0"/>
              <a:t>load(</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err="1">
                <a:solidFill>
                  <a:srgbClr val="00B050"/>
                </a:solidFill>
              </a:rPr>
              <a:t>eax</a:t>
            </a:r>
            <a:r>
              <a:rPr lang="en-US" sz="3200" b="1" dirty="0"/>
              <a:t> = </a:t>
            </a:r>
            <a:r>
              <a:rPr lang="en-US" sz="3200" b="1" dirty="0" err="1">
                <a:solidFill>
                  <a:srgbClr val="00B050"/>
                </a:solidFill>
              </a:rPr>
              <a:t>eax</a:t>
            </a:r>
            <a:r>
              <a:rPr lang="en-US" sz="3200" b="1" dirty="0"/>
              <a:t> + 2</a:t>
            </a:r>
          </a:p>
          <a:p>
            <a:pPr marL="0" indent="0">
              <a:buNone/>
            </a:pPr>
            <a:r>
              <a:rPr lang="en-US" sz="3200" b="1" dirty="0"/>
              <a:t>write(</a:t>
            </a:r>
            <a:r>
              <a:rPr lang="en-US" sz="3200" b="1" dirty="0">
                <a:solidFill>
                  <a:srgbClr val="00B0F0"/>
                </a:solidFill>
              </a:rPr>
              <a:t>a</a:t>
            </a:r>
            <a:r>
              <a:rPr lang="en-US" sz="3200" b="1" dirty="0"/>
              <a:t>, </a:t>
            </a:r>
            <a:r>
              <a:rPr lang="en-US" sz="3200" b="1" dirty="0" err="1">
                <a:solidFill>
                  <a:srgbClr val="00B050"/>
                </a:solidFill>
              </a:rPr>
              <a:t>eax</a:t>
            </a:r>
            <a:r>
              <a:rPr lang="en-US" sz="3200" b="1" dirty="0"/>
              <a:t>)</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673050"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833881" y="2109019"/>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4</a:t>
            </a:r>
            <a:endParaRPr lang="en-US" sz="3600" dirty="0"/>
          </a:p>
        </p:txBody>
      </p:sp>
      <p:sp>
        <p:nvSpPr>
          <p:cNvPr id="11" name="Content Placeholder 2">
            <a:extLst>
              <a:ext uri="{FF2B5EF4-FFF2-40B4-BE49-F238E27FC236}">
                <a16:creationId xmlns:a16="http://schemas.microsoft.com/office/drawing/2014/main" id="{41B75F7F-136A-4AB3-AE22-C02F091ED1CC}"/>
              </a:ext>
            </a:extLst>
          </p:cNvPr>
          <p:cNvSpPr txBox="1">
            <a:spLocks/>
          </p:cNvSpPr>
          <p:nvPr/>
        </p:nvSpPr>
        <p:spPr bwMode="auto">
          <a:xfrm>
            <a:off x="6233199" y="3017429"/>
            <a:ext cx="2910801" cy="2253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dirty="0"/>
              <a:t>load(</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a:p>
            <a:pPr marL="0" indent="0">
              <a:buFont typeface="Wingdings" panose="05000000000000000000" pitchFamily="2" charset="2"/>
              <a:buNone/>
            </a:pPr>
            <a:r>
              <a:rPr lang="en-US" sz="3200" b="1" kern="0" dirty="0" err="1">
                <a:solidFill>
                  <a:srgbClr val="00B050"/>
                </a:solidFill>
              </a:rPr>
              <a:t>eax</a:t>
            </a:r>
            <a:r>
              <a:rPr lang="en-US" sz="3200" b="1" kern="0" dirty="0"/>
              <a:t> = </a:t>
            </a:r>
            <a:r>
              <a:rPr lang="en-US" sz="3200" b="1" kern="0" dirty="0" err="1">
                <a:solidFill>
                  <a:srgbClr val="00B050"/>
                </a:solidFill>
              </a:rPr>
              <a:t>eax</a:t>
            </a:r>
            <a:r>
              <a:rPr lang="en-US" sz="3200" b="1" kern="0" dirty="0"/>
              <a:t> + 2</a:t>
            </a:r>
          </a:p>
          <a:p>
            <a:pPr marL="0" indent="0">
              <a:buFont typeface="Wingdings" panose="05000000000000000000" pitchFamily="2" charset="2"/>
              <a:buNone/>
            </a:pPr>
            <a:r>
              <a:rPr lang="en-US" sz="3200" b="1" kern="0" dirty="0"/>
              <a:t>write(</a:t>
            </a:r>
            <a:r>
              <a:rPr lang="en-US" sz="3200" b="1" kern="0" dirty="0">
                <a:solidFill>
                  <a:srgbClr val="00B0F0"/>
                </a:solidFill>
              </a:rPr>
              <a:t>a</a:t>
            </a:r>
            <a:r>
              <a:rPr lang="en-US" sz="3200" b="1" kern="0" dirty="0"/>
              <a:t>, </a:t>
            </a:r>
            <a:r>
              <a:rPr lang="en-US" sz="3200" b="1" kern="0" dirty="0" err="1">
                <a:solidFill>
                  <a:srgbClr val="00B050"/>
                </a:solidFill>
              </a:rPr>
              <a:t>eax</a:t>
            </a:r>
            <a:r>
              <a:rPr lang="en-US" sz="3200" b="1" kern="0" dirty="0"/>
              <a:t>)</a:t>
            </a:r>
          </a:p>
        </p:txBody>
      </p:sp>
      <p:cxnSp>
        <p:nvCxnSpPr>
          <p:cNvPr id="13" name="Straight Arrow Connector 12">
            <a:extLst>
              <a:ext uri="{FF2B5EF4-FFF2-40B4-BE49-F238E27FC236}">
                <a16:creationId xmlns:a16="http://schemas.microsoft.com/office/drawing/2014/main" id="{687ACFD2-E0EB-4801-A009-B9F98C307226}"/>
              </a:ext>
            </a:extLst>
          </p:cNvPr>
          <p:cNvCxnSpPr>
            <a:cxnSpLocks/>
          </p:cNvCxnSpPr>
          <p:nvPr/>
        </p:nvCxnSpPr>
        <p:spPr bwMode="auto">
          <a:xfrm flipH="1">
            <a:off x="3193729" y="4942417"/>
            <a:ext cx="1312606" cy="0"/>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DFD85EDB-FD96-4A16-89FF-2C7BEF5D109A}"/>
              </a:ext>
            </a:extLst>
          </p:cNvPr>
          <p:cNvCxnSpPr>
            <a:cxnSpLocks/>
          </p:cNvCxnSpPr>
          <p:nvPr/>
        </p:nvCxnSpPr>
        <p:spPr bwMode="auto">
          <a:xfrm>
            <a:off x="4716800" y="4891749"/>
            <a:ext cx="1371600" cy="8327"/>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444FCF6F-CE05-49D1-8D73-6511B9DFC35F}"/>
              </a:ext>
            </a:extLst>
          </p:cNvPr>
          <p:cNvSpPr/>
          <p:nvPr/>
        </p:nvSpPr>
        <p:spPr>
          <a:xfrm>
            <a:off x="1219095"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2</a:t>
            </a:r>
            <a:endParaRPr lang="en-US" dirty="0"/>
          </a:p>
        </p:txBody>
      </p:sp>
      <p:sp>
        <p:nvSpPr>
          <p:cNvPr id="19" name="Rectangle 18">
            <a:extLst>
              <a:ext uri="{FF2B5EF4-FFF2-40B4-BE49-F238E27FC236}">
                <a16:creationId xmlns:a16="http://schemas.microsoft.com/office/drawing/2014/main" id="{761C4FCA-92BA-4BAE-9C65-2655E1AC95F5}"/>
              </a:ext>
            </a:extLst>
          </p:cNvPr>
          <p:cNvSpPr/>
          <p:nvPr/>
        </p:nvSpPr>
        <p:spPr>
          <a:xfrm>
            <a:off x="6371198"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4</a:t>
            </a:r>
            <a:endParaRPr lang="en-US" dirty="0"/>
          </a:p>
        </p:txBody>
      </p:sp>
    </p:spTree>
    <p:extLst>
      <p:ext uri="{BB962C8B-B14F-4D97-AF65-F5344CB8AC3E}">
        <p14:creationId xmlns:p14="http://schemas.microsoft.com/office/powerpoint/2010/main" val="236301281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14F03-2BB0-478B-B010-5123F117433A}"/>
              </a:ext>
            </a:extLst>
          </p:cNvPr>
          <p:cNvSpPr>
            <a:spLocks noGrp="1"/>
          </p:cNvSpPr>
          <p:nvPr>
            <p:ph type="title"/>
          </p:nvPr>
        </p:nvSpPr>
        <p:spPr>
          <a:xfrm>
            <a:off x="314325" y="2001395"/>
            <a:ext cx="8515350" cy="458788"/>
          </a:xfrm>
        </p:spPr>
        <p:txBody>
          <a:bodyPr/>
          <a:lstStyle/>
          <a:p>
            <a:r>
              <a:rPr lang="en-US" dirty="0"/>
              <a:t>Primitive de </a:t>
            </a:r>
            <a:r>
              <a:rPr lang="en-US" dirty="0" err="1"/>
              <a:t>sincronizare</a:t>
            </a:r>
            <a:endParaRPr lang="en-US" dirty="0"/>
          </a:p>
        </p:txBody>
      </p:sp>
    </p:spTree>
    <p:extLst>
      <p:ext uri="{BB962C8B-B14F-4D97-AF65-F5344CB8AC3E}">
        <p14:creationId xmlns:p14="http://schemas.microsoft.com/office/powerpoint/2010/main" val="2892518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8045F-D2E2-4E31-A51B-741DA9153BC1}"/>
              </a:ext>
            </a:extLst>
          </p:cNvPr>
          <p:cNvSpPr>
            <a:spLocks noGrp="1"/>
          </p:cNvSpPr>
          <p:nvPr>
            <p:ph type="title"/>
          </p:nvPr>
        </p:nvSpPr>
        <p:spPr/>
        <p:txBody>
          <a:bodyPr/>
          <a:lstStyle/>
          <a:p>
            <a:r>
              <a:rPr lang="en-US" dirty="0"/>
              <a:t>Synchronization primitives</a:t>
            </a:r>
          </a:p>
        </p:txBody>
      </p:sp>
      <p:sp>
        <p:nvSpPr>
          <p:cNvPr id="3" name="Content Placeholder 2">
            <a:extLst>
              <a:ext uri="{FF2B5EF4-FFF2-40B4-BE49-F238E27FC236}">
                <a16:creationId xmlns:a16="http://schemas.microsoft.com/office/drawing/2014/main" id="{C9E5606E-1CB0-45AE-8ED4-4072349B165D}"/>
              </a:ext>
            </a:extLst>
          </p:cNvPr>
          <p:cNvSpPr>
            <a:spLocks noGrp="1"/>
          </p:cNvSpPr>
          <p:nvPr>
            <p:ph idx="1"/>
          </p:nvPr>
        </p:nvSpPr>
        <p:spPr/>
        <p:txBody>
          <a:bodyPr/>
          <a:lstStyle/>
          <a:p>
            <a:r>
              <a:rPr lang="en-US" sz="4400" dirty="0"/>
              <a:t>Atomic</a:t>
            </a:r>
            <a:r>
              <a:rPr lang="ro-RO" sz="4400" dirty="0"/>
              <a:t>s</a:t>
            </a:r>
            <a:endParaRPr lang="en-US" sz="4400" dirty="0"/>
          </a:p>
          <a:p>
            <a:r>
              <a:rPr lang="en-US" sz="4400" dirty="0"/>
              <a:t>Semaphore</a:t>
            </a:r>
          </a:p>
          <a:p>
            <a:pPr lvl="1"/>
            <a:r>
              <a:rPr lang="en-US" sz="4000" dirty="0"/>
              <a:t>Binary semaphore (Mutex)</a:t>
            </a:r>
          </a:p>
          <a:p>
            <a:pPr lvl="1"/>
            <a:r>
              <a:rPr lang="en-US" sz="4000" dirty="0"/>
              <a:t>Critical section</a:t>
            </a:r>
          </a:p>
          <a:p>
            <a:r>
              <a:rPr lang="en-US" sz="4400" dirty="0"/>
              <a:t>Barrier</a:t>
            </a:r>
          </a:p>
        </p:txBody>
      </p:sp>
      <p:grpSp>
        <p:nvGrpSpPr>
          <p:cNvPr id="5" name="Group 4">
            <a:extLst>
              <a:ext uri="{FF2B5EF4-FFF2-40B4-BE49-F238E27FC236}">
                <a16:creationId xmlns:a16="http://schemas.microsoft.com/office/drawing/2014/main" id="{24F2C8C9-C546-44E8-BB95-EE9EBA71D1C2}"/>
              </a:ext>
            </a:extLst>
          </p:cNvPr>
          <p:cNvGrpSpPr/>
          <p:nvPr/>
        </p:nvGrpSpPr>
        <p:grpSpPr>
          <a:xfrm>
            <a:off x="2890864" y="5205672"/>
            <a:ext cx="3985114" cy="221225"/>
            <a:chOff x="2481595" y="3284371"/>
            <a:chExt cx="3949132" cy="368591"/>
          </a:xfrm>
        </p:grpSpPr>
        <p:sp>
          <p:nvSpPr>
            <p:cNvPr id="6" name="Parallelogram 5">
              <a:extLst>
                <a:ext uri="{FF2B5EF4-FFF2-40B4-BE49-F238E27FC236}">
                  <a16:creationId xmlns:a16="http://schemas.microsoft.com/office/drawing/2014/main" id="{AE29FF74-6EB3-45BB-880F-24A85A5E3488}"/>
                </a:ext>
              </a:extLst>
            </p:cNvPr>
            <p:cNvSpPr/>
            <p:nvPr/>
          </p:nvSpPr>
          <p:spPr>
            <a:xfrm>
              <a:off x="2481595" y="3287804"/>
              <a:ext cx="360040" cy="360040"/>
            </a:xfrm>
            <a:prstGeom prst="parallelogram">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7" name="Parallelogram 6">
              <a:extLst>
                <a:ext uri="{FF2B5EF4-FFF2-40B4-BE49-F238E27FC236}">
                  <a16:creationId xmlns:a16="http://schemas.microsoft.com/office/drawing/2014/main" id="{A35946AD-E1C8-4261-BF6A-95725BEBB1BC}"/>
                </a:ext>
              </a:extLst>
            </p:cNvPr>
            <p:cNvSpPr/>
            <p:nvPr/>
          </p:nvSpPr>
          <p:spPr>
            <a:xfrm>
              <a:off x="2930116" y="3289060"/>
              <a:ext cx="360040" cy="360040"/>
            </a:xfrm>
            <a:prstGeom prst="parallelogram">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8" name="Parallelogram 7">
              <a:extLst>
                <a:ext uri="{FF2B5EF4-FFF2-40B4-BE49-F238E27FC236}">
                  <a16:creationId xmlns:a16="http://schemas.microsoft.com/office/drawing/2014/main" id="{07C3FAB7-1A56-42A2-A6E6-EAD3A91FB33C}"/>
                </a:ext>
              </a:extLst>
            </p:cNvPr>
            <p:cNvSpPr/>
            <p:nvPr/>
          </p:nvSpPr>
          <p:spPr>
            <a:xfrm>
              <a:off x="3378637" y="3287804"/>
              <a:ext cx="360040" cy="360040"/>
            </a:xfrm>
            <a:prstGeom prst="parallelogram">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9" name="Parallelogram 8">
              <a:extLst>
                <a:ext uri="{FF2B5EF4-FFF2-40B4-BE49-F238E27FC236}">
                  <a16:creationId xmlns:a16="http://schemas.microsoft.com/office/drawing/2014/main" id="{6D23E5F6-087F-495D-86DB-198BB2817EEB}"/>
                </a:ext>
              </a:extLst>
            </p:cNvPr>
            <p:cNvSpPr/>
            <p:nvPr/>
          </p:nvSpPr>
          <p:spPr>
            <a:xfrm>
              <a:off x="3827158" y="3285198"/>
              <a:ext cx="360040" cy="360040"/>
            </a:xfrm>
            <a:prstGeom prst="parallelogram">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0" name="Parallelogram 9">
              <a:extLst>
                <a:ext uri="{FF2B5EF4-FFF2-40B4-BE49-F238E27FC236}">
                  <a16:creationId xmlns:a16="http://schemas.microsoft.com/office/drawing/2014/main" id="{82956CCF-2F49-4A93-B442-BCF18654FF98}"/>
                </a:ext>
              </a:extLst>
            </p:cNvPr>
            <p:cNvSpPr/>
            <p:nvPr/>
          </p:nvSpPr>
          <p:spPr>
            <a:xfrm>
              <a:off x="4276603" y="3291666"/>
              <a:ext cx="360040" cy="360040"/>
            </a:xfrm>
            <a:prstGeom prst="parallelogram">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1" name="Parallelogram 10">
              <a:extLst>
                <a:ext uri="{FF2B5EF4-FFF2-40B4-BE49-F238E27FC236}">
                  <a16:creationId xmlns:a16="http://schemas.microsoft.com/office/drawing/2014/main" id="{D3002B59-056E-4B34-A1F4-AA749BCDB046}"/>
                </a:ext>
              </a:extLst>
            </p:cNvPr>
            <p:cNvSpPr/>
            <p:nvPr/>
          </p:nvSpPr>
          <p:spPr>
            <a:xfrm>
              <a:off x="4725124" y="3292922"/>
              <a:ext cx="360040" cy="360040"/>
            </a:xfrm>
            <a:prstGeom prst="parallelogram">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2" name="Parallelogram 11">
              <a:extLst>
                <a:ext uri="{FF2B5EF4-FFF2-40B4-BE49-F238E27FC236}">
                  <a16:creationId xmlns:a16="http://schemas.microsoft.com/office/drawing/2014/main" id="{B37E710E-119A-4C00-A42F-4620DC9185CF}"/>
                </a:ext>
              </a:extLst>
            </p:cNvPr>
            <p:cNvSpPr/>
            <p:nvPr/>
          </p:nvSpPr>
          <p:spPr>
            <a:xfrm>
              <a:off x="5173645" y="3291666"/>
              <a:ext cx="360040" cy="360040"/>
            </a:xfrm>
            <a:prstGeom prst="parallelogram">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3" name="Parallelogram 12">
              <a:extLst>
                <a:ext uri="{FF2B5EF4-FFF2-40B4-BE49-F238E27FC236}">
                  <a16:creationId xmlns:a16="http://schemas.microsoft.com/office/drawing/2014/main" id="{46230A53-C7EC-4BF6-82E3-6465F59F03FE}"/>
                </a:ext>
              </a:extLst>
            </p:cNvPr>
            <p:cNvSpPr/>
            <p:nvPr/>
          </p:nvSpPr>
          <p:spPr>
            <a:xfrm>
              <a:off x="5622166" y="3289060"/>
              <a:ext cx="360040" cy="360040"/>
            </a:xfrm>
            <a:prstGeom prst="parallelogram">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sp>
          <p:nvSpPr>
            <p:cNvPr id="14" name="Parallelogram 13">
              <a:extLst>
                <a:ext uri="{FF2B5EF4-FFF2-40B4-BE49-F238E27FC236}">
                  <a16:creationId xmlns:a16="http://schemas.microsoft.com/office/drawing/2014/main" id="{C98D3105-EAC1-410E-84B6-AE92887C28A1}"/>
                </a:ext>
              </a:extLst>
            </p:cNvPr>
            <p:cNvSpPr/>
            <p:nvPr/>
          </p:nvSpPr>
          <p:spPr>
            <a:xfrm>
              <a:off x="6070687" y="3284371"/>
              <a:ext cx="360040" cy="360040"/>
            </a:xfrm>
            <a:prstGeom prst="parallelogram">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p>
          </p:txBody>
        </p:sp>
      </p:grpSp>
      <p:pic>
        <p:nvPicPr>
          <p:cNvPr id="16" name="Picture 15">
            <a:extLst>
              <a:ext uri="{FF2B5EF4-FFF2-40B4-BE49-F238E27FC236}">
                <a16:creationId xmlns:a16="http://schemas.microsoft.com/office/drawing/2014/main" id="{84E4BE99-D99A-42E5-8DC8-9BB849216A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2206" y="2262285"/>
            <a:ext cx="607115" cy="1011857"/>
          </a:xfrm>
          <a:prstGeom prst="rect">
            <a:avLst/>
          </a:prstGeom>
        </p:spPr>
      </p:pic>
    </p:spTree>
    <p:extLst>
      <p:ext uri="{BB962C8B-B14F-4D97-AF65-F5344CB8AC3E}">
        <p14:creationId xmlns:p14="http://schemas.microsoft.com/office/powerpoint/2010/main" val="153926079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78F68-EF50-4A4D-A588-85B653E8E8FB}"/>
              </a:ext>
            </a:extLst>
          </p:cNvPr>
          <p:cNvSpPr>
            <a:spLocks noGrp="1"/>
          </p:cNvSpPr>
          <p:nvPr>
            <p:ph type="title"/>
          </p:nvPr>
        </p:nvSpPr>
        <p:spPr/>
        <p:txBody>
          <a:bodyPr/>
          <a:lstStyle/>
          <a:p>
            <a:r>
              <a:rPr lang="ro-RO" dirty="0" err="1"/>
              <a:t>Atomics</a:t>
            </a:r>
            <a:endParaRPr lang="en-US" dirty="0"/>
          </a:p>
        </p:txBody>
      </p:sp>
      <p:sp>
        <p:nvSpPr>
          <p:cNvPr id="3" name="Content Placeholder 2">
            <a:extLst>
              <a:ext uri="{FF2B5EF4-FFF2-40B4-BE49-F238E27FC236}">
                <a16:creationId xmlns:a16="http://schemas.microsoft.com/office/drawing/2014/main" id="{CDF460C6-039B-43E4-ADE4-1756021EA5EB}"/>
              </a:ext>
            </a:extLst>
          </p:cNvPr>
          <p:cNvSpPr>
            <a:spLocks noGrp="1"/>
          </p:cNvSpPr>
          <p:nvPr>
            <p:ph idx="1"/>
          </p:nvPr>
        </p:nvSpPr>
        <p:spPr>
          <a:noFill/>
        </p:spPr>
        <p:txBody>
          <a:bodyPr/>
          <a:lstStyle/>
          <a:p>
            <a:r>
              <a:rPr lang="ro-RO" dirty="0"/>
              <a:t>Fie operația de 64 biți pe un procesor de 64 biți </a:t>
            </a:r>
            <a:r>
              <a:rPr lang="ro-RO" b="1" dirty="0">
                <a:solidFill>
                  <a:srgbClr val="FF6600"/>
                </a:solidFill>
              </a:rPr>
              <a:t>C</a:t>
            </a:r>
            <a:r>
              <a:rPr lang="ro-RO" b="1" dirty="0"/>
              <a:t> = </a:t>
            </a:r>
            <a:r>
              <a:rPr lang="ro-RO" b="1" dirty="0">
                <a:solidFill>
                  <a:srgbClr val="00B050"/>
                </a:solidFill>
              </a:rPr>
              <a:t>A</a:t>
            </a:r>
            <a:r>
              <a:rPr lang="ro-RO" b="1" dirty="0"/>
              <a:t> + </a:t>
            </a:r>
            <a:r>
              <a:rPr lang="ro-RO" b="1" dirty="0">
                <a:solidFill>
                  <a:srgbClr val="7030A0"/>
                </a:solidFill>
              </a:rPr>
              <a:t>B</a:t>
            </a:r>
            <a:endParaRPr lang="en-US" b="1" dirty="0">
              <a:solidFill>
                <a:srgbClr val="7030A0"/>
              </a:solidFill>
            </a:endParaRPr>
          </a:p>
        </p:txBody>
      </p:sp>
      <p:sp>
        <p:nvSpPr>
          <p:cNvPr id="5" name="Content Placeholder 2">
            <a:extLst>
              <a:ext uri="{FF2B5EF4-FFF2-40B4-BE49-F238E27FC236}">
                <a16:creationId xmlns:a16="http://schemas.microsoft.com/office/drawing/2014/main" id="{31AE2AB6-7DCB-48AB-8ADD-FB39AB3B3433}"/>
              </a:ext>
            </a:extLst>
          </p:cNvPr>
          <p:cNvSpPr txBox="1">
            <a:spLocks/>
          </p:cNvSpPr>
          <p:nvPr/>
        </p:nvSpPr>
        <p:spPr bwMode="auto">
          <a:xfrm>
            <a:off x="711452" y="1964992"/>
            <a:ext cx="3581316" cy="2928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dirty="0"/>
              <a:t>load(</a:t>
            </a:r>
            <a:r>
              <a:rPr lang="ro-RO" sz="3200" b="1" kern="0" dirty="0">
                <a:solidFill>
                  <a:srgbClr val="00B050"/>
                </a:solidFill>
              </a:rPr>
              <a:t>A</a:t>
            </a:r>
            <a:r>
              <a:rPr lang="en-US" sz="3200" b="1" kern="0" dirty="0"/>
              <a:t>, </a:t>
            </a:r>
            <a:r>
              <a:rPr lang="en-US" sz="3200" b="1" kern="0" dirty="0" err="1">
                <a:solidFill>
                  <a:schemeClr val="bg1">
                    <a:lumMod val="50000"/>
                  </a:schemeClr>
                </a:solidFill>
              </a:rPr>
              <a:t>eax</a:t>
            </a:r>
            <a:r>
              <a:rPr lang="en-US" sz="3200" b="1" kern="0" dirty="0"/>
              <a:t>)</a:t>
            </a:r>
            <a:endParaRPr lang="ro-RO" sz="3200" b="1" kern="0" dirty="0"/>
          </a:p>
          <a:p>
            <a:pPr marL="0" indent="0">
              <a:buFont typeface="Wingdings" panose="05000000000000000000" pitchFamily="2" charset="2"/>
              <a:buNone/>
            </a:pPr>
            <a:r>
              <a:rPr lang="ro-RO" sz="3200" b="1" kern="0" dirty="0" err="1"/>
              <a:t>load</a:t>
            </a:r>
            <a:r>
              <a:rPr lang="ro-RO" sz="3200" b="1" kern="0" dirty="0"/>
              <a:t>(</a:t>
            </a:r>
            <a:r>
              <a:rPr lang="ro-RO" sz="3200" b="1" kern="0" dirty="0">
                <a:solidFill>
                  <a:srgbClr val="7030A0"/>
                </a:solidFill>
              </a:rPr>
              <a:t>B</a:t>
            </a:r>
            <a:r>
              <a:rPr lang="ro-RO" sz="3200" b="1" kern="0" dirty="0"/>
              <a:t>, </a:t>
            </a:r>
            <a:r>
              <a:rPr lang="ro-RO" sz="3200" b="1" kern="0" dirty="0" err="1">
                <a:solidFill>
                  <a:schemeClr val="bg1">
                    <a:lumMod val="50000"/>
                  </a:schemeClr>
                </a:solidFill>
              </a:rPr>
              <a:t>ebx</a:t>
            </a:r>
            <a:r>
              <a:rPr lang="ro-RO" sz="3200" b="1" kern="0" dirty="0"/>
              <a:t>)</a:t>
            </a:r>
            <a:endParaRPr lang="en-US" sz="3200" b="1" kern="0" dirty="0"/>
          </a:p>
          <a:p>
            <a:pPr marL="0" indent="0">
              <a:buFont typeface="Wingdings" panose="05000000000000000000" pitchFamily="2" charset="2"/>
              <a:buNone/>
            </a:pPr>
            <a:r>
              <a:rPr lang="en-US" sz="3200" b="1" kern="0" dirty="0">
                <a:solidFill>
                  <a:schemeClr val="bg1">
                    <a:lumMod val="50000"/>
                  </a:schemeClr>
                </a:solidFill>
              </a:rPr>
              <a:t>e</a:t>
            </a:r>
            <a:r>
              <a:rPr lang="ro-RO" sz="3200" b="1" kern="0" dirty="0">
                <a:solidFill>
                  <a:schemeClr val="bg1">
                    <a:lumMod val="50000"/>
                  </a:schemeClr>
                </a:solidFill>
              </a:rPr>
              <a:t>a</a:t>
            </a:r>
            <a:r>
              <a:rPr lang="en-US" sz="3200" b="1" kern="0" dirty="0">
                <a:solidFill>
                  <a:schemeClr val="bg1">
                    <a:lumMod val="50000"/>
                  </a:schemeClr>
                </a:solidFill>
              </a:rPr>
              <a:t>x</a:t>
            </a:r>
            <a:r>
              <a:rPr lang="en-US" sz="3200" b="1" kern="0" dirty="0"/>
              <a:t> = </a:t>
            </a:r>
            <a:r>
              <a:rPr lang="en-US" sz="3200" b="1" kern="0" dirty="0" err="1">
                <a:solidFill>
                  <a:schemeClr val="bg1">
                    <a:lumMod val="50000"/>
                  </a:schemeClr>
                </a:solidFill>
              </a:rPr>
              <a:t>eax</a:t>
            </a:r>
            <a:r>
              <a:rPr lang="en-US" sz="3200" b="1" kern="0" dirty="0"/>
              <a:t> + </a:t>
            </a:r>
            <a:r>
              <a:rPr lang="ro-RO" sz="3200" b="1" kern="0" dirty="0" err="1">
                <a:solidFill>
                  <a:schemeClr val="bg1">
                    <a:lumMod val="50000"/>
                  </a:schemeClr>
                </a:solidFill>
              </a:rPr>
              <a:t>ebx</a:t>
            </a:r>
            <a:endParaRPr lang="en-US" sz="3200" b="1" kern="0" dirty="0">
              <a:solidFill>
                <a:schemeClr val="bg1">
                  <a:lumMod val="50000"/>
                </a:schemeClr>
              </a:solidFill>
            </a:endParaRPr>
          </a:p>
          <a:p>
            <a:pPr marL="0" indent="0">
              <a:buFont typeface="Wingdings" panose="05000000000000000000" pitchFamily="2" charset="2"/>
              <a:buNone/>
            </a:pPr>
            <a:r>
              <a:rPr lang="en-US" sz="3200" b="1" kern="0" dirty="0"/>
              <a:t>write(</a:t>
            </a:r>
            <a:r>
              <a:rPr lang="ro-RO" sz="3200" b="1" kern="0" dirty="0">
                <a:solidFill>
                  <a:srgbClr val="FF6600"/>
                </a:solidFill>
              </a:rPr>
              <a:t>C</a:t>
            </a:r>
            <a:r>
              <a:rPr lang="en-US" sz="3200" b="1" kern="0" dirty="0"/>
              <a:t>, </a:t>
            </a:r>
            <a:r>
              <a:rPr lang="en-US" sz="3200" b="1" kern="0" dirty="0" err="1">
                <a:solidFill>
                  <a:schemeClr val="bg1">
                    <a:lumMod val="50000"/>
                  </a:schemeClr>
                </a:solidFill>
              </a:rPr>
              <a:t>eax</a:t>
            </a:r>
            <a:r>
              <a:rPr lang="en-US" sz="3200" b="1" kern="0" dirty="0"/>
              <a:t>)</a:t>
            </a:r>
          </a:p>
        </p:txBody>
      </p:sp>
    </p:spTree>
    <p:extLst>
      <p:ext uri="{BB962C8B-B14F-4D97-AF65-F5344CB8AC3E}">
        <p14:creationId xmlns:p14="http://schemas.microsoft.com/office/powerpoint/2010/main" val="14293182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78F68-EF50-4A4D-A588-85B653E8E8FB}"/>
              </a:ext>
            </a:extLst>
          </p:cNvPr>
          <p:cNvSpPr>
            <a:spLocks noGrp="1"/>
          </p:cNvSpPr>
          <p:nvPr>
            <p:ph type="title"/>
          </p:nvPr>
        </p:nvSpPr>
        <p:spPr/>
        <p:txBody>
          <a:bodyPr/>
          <a:lstStyle/>
          <a:p>
            <a:r>
              <a:rPr lang="ro-RO" dirty="0" err="1"/>
              <a:t>Atomics</a:t>
            </a:r>
            <a:endParaRPr lang="en-US" dirty="0"/>
          </a:p>
        </p:txBody>
      </p:sp>
      <p:sp>
        <p:nvSpPr>
          <p:cNvPr id="3" name="Content Placeholder 2">
            <a:extLst>
              <a:ext uri="{FF2B5EF4-FFF2-40B4-BE49-F238E27FC236}">
                <a16:creationId xmlns:a16="http://schemas.microsoft.com/office/drawing/2014/main" id="{CDF460C6-039B-43E4-ADE4-1756021EA5EB}"/>
              </a:ext>
            </a:extLst>
          </p:cNvPr>
          <p:cNvSpPr>
            <a:spLocks noGrp="1"/>
          </p:cNvSpPr>
          <p:nvPr>
            <p:ph idx="1"/>
          </p:nvPr>
        </p:nvSpPr>
        <p:spPr>
          <a:noFill/>
        </p:spPr>
        <p:txBody>
          <a:bodyPr/>
          <a:lstStyle/>
          <a:p>
            <a:r>
              <a:rPr lang="ro-RO" dirty="0"/>
              <a:t>Fie operația de 64 biți pe un procesor de 32 biți </a:t>
            </a:r>
            <a:r>
              <a:rPr lang="ro-RO" b="1" dirty="0">
                <a:solidFill>
                  <a:srgbClr val="FF6600"/>
                </a:solidFill>
              </a:rPr>
              <a:t>C</a:t>
            </a:r>
            <a:r>
              <a:rPr lang="ro-RO" b="1" dirty="0"/>
              <a:t> = </a:t>
            </a:r>
            <a:r>
              <a:rPr lang="ro-RO" b="1" dirty="0">
                <a:solidFill>
                  <a:srgbClr val="00B050"/>
                </a:solidFill>
              </a:rPr>
              <a:t>A</a:t>
            </a:r>
            <a:r>
              <a:rPr lang="ro-RO" b="1" dirty="0"/>
              <a:t> + </a:t>
            </a:r>
            <a:r>
              <a:rPr lang="ro-RO" b="1" dirty="0">
                <a:solidFill>
                  <a:srgbClr val="7030A0"/>
                </a:solidFill>
              </a:rPr>
              <a:t>B</a:t>
            </a:r>
            <a:endParaRPr lang="en-US" b="1" dirty="0">
              <a:solidFill>
                <a:srgbClr val="7030A0"/>
              </a:solidFill>
            </a:endParaRPr>
          </a:p>
        </p:txBody>
      </p:sp>
      <p:sp>
        <p:nvSpPr>
          <p:cNvPr id="5" name="Content Placeholder 2">
            <a:extLst>
              <a:ext uri="{FF2B5EF4-FFF2-40B4-BE49-F238E27FC236}">
                <a16:creationId xmlns:a16="http://schemas.microsoft.com/office/drawing/2014/main" id="{31AE2AB6-7DCB-48AB-8ADD-FB39AB3B3433}"/>
              </a:ext>
            </a:extLst>
          </p:cNvPr>
          <p:cNvSpPr txBox="1">
            <a:spLocks/>
          </p:cNvSpPr>
          <p:nvPr/>
        </p:nvSpPr>
        <p:spPr bwMode="auto">
          <a:xfrm>
            <a:off x="884707" y="1859114"/>
            <a:ext cx="5111832" cy="4376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b="1" kern="0" dirty="0"/>
              <a:t>load(</a:t>
            </a:r>
            <a:r>
              <a:rPr lang="ro-RO" b="1" kern="0" dirty="0">
                <a:solidFill>
                  <a:srgbClr val="00B050"/>
                </a:solidFill>
              </a:rPr>
              <a:t>A</a:t>
            </a:r>
            <a:r>
              <a:rPr lang="en-US" b="1" kern="0" dirty="0">
                <a:solidFill>
                  <a:srgbClr val="00B050"/>
                </a:solidFill>
              </a:rPr>
              <a:t>[0]</a:t>
            </a:r>
            <a:r>
              <a:rPr lang="en-US" b="1" kern="0" dirty="0"/>
              <a:t>, </a:t>
            </a:r>
            <a:r>
              <a:rPr lang="en-US" b="1" kern="0" dirty="0" err="1">
                <a:solidFill>
                  <a:schemeClr val="bg1">
                    <a:lumMod val="50000"/>
                  </a:schemeClr>
                </a:solidFill>
              </a:rPr>
              <a:t>eax</a:t>
            </a:r>
            <a:r>
              <a:rPr lang="en-US" b="1" kern="0" dirty="0"/>
              <a:t>)</a:t>
            </a:r>
            <a:endParaRPr lang="ro-RO" b="1" kern="0" dirty="0"/>
          </a:p>
          <a:p>
            <a:pPr marL="0" indent="0">
              <a:buFont typeface="Wingdings" panose="05000000000000000000" pitchFamily="2" charset="2"/>
              <a:buNone/>
            </a:pPr>
            <a:r>
              <a:rPr lang="ro-RO" b="1" kern="0" dirty="0" err="1"/>
              <a:t>load</a:t>
            </a:r>
            <a:r>
              <a:rPr lang="ro-RO" b="1" kern="0" dirty="0"/>
              <a:t>(</a:t>
            </a:r>
            <a:r>
              <a:rPr lang="ro-RO" b="1" kern="0" dirty="0">
                <a:solidFill>
                  <a:srgbClr val="7030A0"/>
                </a:solidFill>
              </a:rPr>
              <a:t>B</a:t>
            </a:r>
            <a:r>
              <a:rPr lang="en-US" b="1" kern="0" dirty="0">
                <a:solidFill>
                  <a:srgbClr val="7030A0"/>
                </a:solidFill>
              </a:rPr>
              <a:t>[0]</a:t>
            </a:r>
            <a:r>
              <a:rPr lang="ro-RO" b="1" kern="0" dirty="0"/>
              <a:t>, </a:t>
            </a:r>
            <a:r>
              <a:rPr lang="ro-RO" b="1" kern="0" dirty="0" err="1">
                <a:solidFill>
                  <a:schemeClr val="bg1">
                    <a:lumMod val="50000"/>
                  </a:schemeClr>
                </a:solidFill>
              </a:rPr>
              <a:t>ebx</a:t>
            </a:r>
            <a:r>
              <a:rPr lang="ro-RO" b="1" kern="0" dirty="0"/>
              <a:t>)</a:t>
            </a:r>
            <a:endParaRPr lang="en-US" b="1" kern="0" dirty="0"/>
          </a:p>
          <a:p>
            <a:pPr marL="0" indent="0">
              <a:buNone/>
            </a:pPr>
            <a:r>
              <a:rPr lang="en-US" b="1" kern="0" dirty="0">
                <a:solidFill>
                  <a:schemeClr val="bg1">
                    <a:lumMod val="50000"/>
                  </a:schemeClr>
                </a:solidFill>
              </a:rPr>
              <a:t>e</a:t>
            </a:r>
            <a:r>
              <a:rPr lang="ro-RO" b="1" kern="0" dirty="0">
                <a:solidFill>
                  <a:schemeClr val="bg1">
                    <a:lumMod val="50000"/>
                  </a:schemeClr>
                </a:solidFill>
              </a:rPr>
              <a:t>a</a:t>
            </a:r>
            <a:r>
              <a:rPr lang="en-US" b="1" kern="0" dirty="0">
                <a:solidFill>
                  <a:schemeClr val="bg1">
                    <a:lumMod val="50000"/>
                  </a:schemeClr>
                </a:solidFill>
              </a:rPr>
              <a:t>x</a:t>
            </a:r>
            <a:r>
              <a:rPr lang="en-US" b="1" kern="0" dirty="0"/>
              <a:t> = </a:t>
            </a:r>
            <a:r>
              <a:rPr lang="en-US" b="1" kern="0" dirty="0" err="1">
                <a:solidFill>
                  <a:schemeClr val="bg1">
                    <a:lumMod val="50000"/>
                  </a:schemeClr>
                </a:solidFill>
              </a:rPr>
              <a:t>eax</a:t>
            </a:r>
            <a:r>
              <a:rPr lang="en-US" b="1" kern="0" dirty="0"/>
              <a:t> + </a:t>
            </a:r>
            <a:r>
              <a:rPr lang="ro-RO" b="1" kern="0" dirty="0" err="1">
                <a:solidFill>
                  <a:schemeClr val="bg1">
                    <a:lumMod val="50000"/>
                  </a:schemeClr>
                </a:solidFill>
              </a:rPr>
              <a:t>ebx</a:t>
            </a:r>
            <a:endParaRPr lang="en-US" b="1" kern="0" dirty="0">
              <a:solidFill>
                <a:schemeClr val="bg1">
                  <a:lumMod val="50000"/>
                </a:schemeClr>
              </a:solidFill>
            </a:endParaRPr>
          </a:p>
          <a:p>
            <a:pPr marL="0" indent="0">
              <a:buNone/>
            </a:pPr>
            <a:r>
              <a:rPr lang="en-US" b="1" kern="0" dirty="0"/>
              <a:t>write(</a:t>
            </a:r>
            <a:r>
              <a:rPr lang="ro-RO" b="1" kern="0" dirty="0">
                <a:solidFill>
                  <a:srgbClr val="FF6600"/>
                </a:solidFill>
              </a:rPr>
              <a:t>C</a:t>
            </a:r>
            <a:r>
              <a:rPr lang="en-US" b="1" kern="0" dirty="0">
                <a:solidFill>
                  <a:srgbClr val="FF6600"/>
                </a:solidFill>
              </a:rPr>
              <a:t>[0]</a:t>
            </a:r>
            <a:r>
              <a:rPr lang="en-US" b="1" kern="0" dirty="0"/>
              <a:t>, </a:t>
            </a:r>
            <a:r>
              <a:rPr lang="en-US" b="1" kern="0" dirty="0" err="1">
                <a:solidFill>
                  <a:schemeClr val="bg1">
                    <a:lumMod val="50000"/>
                  </a:schemeClr>
                </a:solidFill>
              </a:rPr>
              <a:t>eax</a:t>
            </a:r>
            <a:r>
              <a:rPr lang="en-US" b="1" kern="0" dirty="0"/>
              <a:t>)</a:t>
            </a:r>
          </a:p>
          <a:p>
            <a:pPr marL="0" indent="0">
              <a:buNone/>
            </a:pPr>
            <a:r>
              <a:rPr lang="en-US" b="1" kern="0" dirty="0"/>
              <a:t>load(</a:t>
            </a:r>
            <a:r>
              <a:rPr lang="ro-RO" b="1" kern="0" dirty="0">
                <a:solidFill>
                  <a:srgbClr val="00B050"/>
                </a:solidFill>
              </a:rPr>
              <a:t>A</a:t>
            </a:r>
            <a:r>
              <a:rPr lang="en-US" b="1" kern="0" dirty="0">
                <a:solidFill>
                  <a:srgbClr val="00B050"/>
                </a:solidFill>
              </a:rPr>
              <a:t>[1]</a:t>
            </a:r>
            <a:r>
              <a:rPr lang="en-US" b="1" kern="0" dirty="0"/>
              <a:t>, </a:t>
            </a:r>
            <a:r>
              <a:rPr lang="en-US" b="1" kern="0" dirty="0" err="1">
                <a:solidFill>
                  <a:schemeClr val="bg1">
                    <a:lumMod val="50000"/>
                  </a:schemeClr>
                </a:solidFill>
              </a:rPr>
              <a:t>eax</a:t>
            </a:r>
            <a:r>
              <a:rPr lang="en-US" b="1" kern="0" dirty="0"/>
              <a:t>)</a:t>
            </a:r>
            <a:endParaRPr lang="ro-RO" b="1" kern="0" dirty="0"/>
          </a:p>
          <a:p>
            <a:pPr marL="0" indent="0">
              <a:buNone/>
            </a:pPr>
            <a:r>
              <a:rPr lang="ro-RO" b="1" kern="0" dirty="0" err="1"/>
              <a:t>load</a:t>
            </a:r>
            <a:r>
              <a:rPr lang="ro-RO" b="1" kern="0" dirty="0"/>
              <a:t>(</a:t>
            </a:r>
            <a:r>
              <a:rPr lang="ro-RO" b="1" kern="0" dirty="0">
                <a:solidFill>
                  <a:srgbClr val="7030A0"/>
                </a:solidFill>
              </a:rPr>
              <a:t>B</a:t>
            </a:r>
            <a:r>
              <a:rPr lang="en-US" b="1" kern="0" dirty="0">
                <a:solidFill>
                  <a:srgbClr val="7030A0"/>
                </a:solidFill>
              </a:rPr>
              <a:t>[1]</a:t>
            </a:r>
            <a:r>
              <a:rPr lang="ro-RO" b="1" kern="0" dirty="0"/>
              <a:t>, </a:t>
            </a:r>
            <a:r>
              <a:rPr lang="ro-RO" b="1" kern="0" dirty="0">
                <a:solidFill>
                  <a:schemeClr val="bg1">
                    <a:lumMod val="50000"/>
                  </a:schemeClr>
                </a:solidFill>
              </a:rPr>
              <a:t>e</a:t>
            </a:r>
            <a:r>
              <a:rPr lang="en-US" b="1" kern="0" dirty="0">
                <a:solidFill>
                  <a:schemeClr val="bg1">
                    <a:lumMod val="50000"/>
                  </a:schemeClr>
                </a:solidFill>
              </a:rPr>
              <a:t>b</a:t>
            </a:r>
            <a:r>
              <a:rPr lang="ro-RO" b="1" kern="0" dirty="0">
                <a:solidFill>
                  <a:schemeClr val="bg1">
                    <a:lumMod val="50000"/>
                  </a:schemeClr>
                </a:solidFill>
              </a:rPr>
              <a:t>x</a:t>
            </a:r>
            <a:r>
              <a:rPr lang="ro-RO" b="1" kern="0" dirty="0"/>
              <a:t>)</a:t>
            </a:r>
            <a:endParaRPr lang="en-US" b="1" kern="0" dirty="0"/>
          </a:p>
          <a:p>
            <a:pPr marL="0" indent="0">
              <a:buNone/>
            </a:pPr>
            <a:r>
              <a:rPr lang="en-US" b="1" kern="0" dirty="0">
                <a:solidFill>
                  <a:schemeClr val="bg1">
                    <a:lumMod val="50000"/>
                  </a:schemeClr>
                </a:solidFill>
              </a:rPr>
              <a:t>e</a:t>
            </a:r>
            <a:r>
              <a:rPr lang="ro-RO" b="1" kern="0" dirty="0">
                <a:solidFill>
                  <a:schemeClr val="bg1">
                    <a:lumMod val="50000"/>
                  </a:schemeClr>
                </a:solidFill>
              </a:rPr>
              <a:t>a</a:t>
            </a:r>
            <a:r>
              <a:rPr lang="en-US" b="1" kern="0" dirty="0">
                <a:solidFill>
                  <a:schemeClr val="bg1">
                    <a:lumMod val="50000"/>
                  </a:schemeClr>
                </a:solidFill>
              </a:rPr>
              <a:t>x</a:t>
            </a:r>
            <a:r>
              <a:rPr lang="en-US" b="1" kern="0" dirty="0"/>
              <a:t> = </a:t>
            </a:r>
            <a:r>
              <a:rPr lang="en-US" b="1" kern="0" dirty="0" err="1">
                <a:solidFill>
                  <a:schemeClr val="bg1">
                    <a:lumMod val="50000"/>
                  </a:schemeClr>
                </a:solidFill>
              </a:rPr>
              <a:t>eax</a:t>
            </a:r>
            <a:r>
              <a:rPr lang="en-US" b="1" kern="0" dirty="0"/>
              <a:t> + </a:t>
            </a:r>
            <a:r>
              <a:rPr lang="ro-RO" b="1" kern="0" dirty="0" err="1">
                <a:solidFill>
                  <a:schemeClr val="bg1">
                    <a:lumMod val="50000"/>
                  </a:schemeClr>
                </a:solidFill>
              </a:rPr>
              <a:t>ebx</a:t>
            </a:r>
            <a:endParaRPr lang="en-US" b="1" kern="0" dirty="0">
              <a:solidFill>
                <a:schemeClr val="bg1">
                  <a:lumMod val="50000"/>
                </a:schemeClr>
              </a:solidFill>
            </a:endParaRPr>
          </a:p>
          <a:p>
            <a:pPr marL="0" indent="0">
              <a:buNone/>
            </a:pPr>
            <a:r>
              <a:rPr lang="en-US" b="1" kern="0" dirty="0"/>
              <a:t>write(</a:t>
            </a:r>
            <a:r>
              <a:rPr lang="ro-RO" b="1" kern="0" dirty="0">
                <a:solidFill>
                  <a:srgbClr val="FF6600"/>
                </a:solidFill>
              </a:rPr>
              <a:t>C</a:t>
            </a:r>
            <a:r>
              <a:rPr lang="en-US" b="1" kern="0" dirty="0">
                <a:solidFill>
                  <a:srgbClr val="FF6600"/>
                </a:solidFill>
              </a:rPr>
              <a:t>[1]</a:t>
            </a:r>
            <a:r>
              <a:rPr lang="en-US" b="1" kern="0" dirty="0"/>
              <a:t>, </a:t>
            </a:r>
            <a:r>
              <a:rPr lang="en-US" b="1" kern="0" dirty="0" err="1">
                <a:solidFill>
                  <a:schemeClr val="bg1">
                    <a:lumMod val="50000"/>
                  </a:schemeClr>
                </a:solidFill>
              </a:rPr>
              <a:t>eax</a:t>
            </a:r>
            <a:r>
              <a:rPr lang="en-US" b="1" kern="0" dirty="0"/>
              <a:t>)</a:t>
            </a:r>
          </a:p>
          <a:p>
            <a:pPr marL="0" indent="0">
              <a:buNone/>
            </a:pPr>
            <a:endParaRPr lang="en-US" b="1" kern="0" dirty="0"/>
          </a:p>
        </p:txBody>
      </p:sp>
    </p:spTree>
    <p:extLst>
      <p:ext uri="{BB962C8B-B14F-4D97-AF65-F5344CB8AC3E}">
        <p14:creationId xmlns:p14="http://schemas.microsoft.com/office/powerpoint/2010/main" val="65627367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78F68-EF50-4A4D-A588-85B653E8E8FB}"/>
              </a:ext>
            </a:extLst>
          </p:cNvPr>
          <p:cNvSpPr>
            <a:spLocks noGrp="1"/>
          </p:cNvSpPr>
          <p:nvPr>
            <p:ph type="title"/>
          </p:nvPr>
        </p:nvSpPr>
        <p:spPr/>
        <p:txBody>
          <a:bodyPr/>
          <a:lstStyle/>
          <a:p>
            <a:r>
              <a:rPr lang="ro-RO" dirty="0" err="1"/>
              <a:t>Atomics</a:t>
            </a:r>
            <a:endParaRPr lang="en-US" dirty="0"/>
          </a:p>
        </p:txBody>
      </p:sp>
      <p:sp>
        <p:nvSpPr>
          <p:cNvPr id="3" name="Content Placeholder 2">
            <a:extLst>
              <a:ext uri="{FF2B5EF4-FFF2-40B4-BE49-F238E27FC236}">
                <a16:creationId xmlns:a16="http://schemas.microsoft.com/office/drawing/2014/main" id="{CDF460C6-039B-43E4-ADE4-1756021EA5EB}"/>
              </a:ext>
            </a:extLst>
          </p:cNvPr>
          <p:cNvSpPr>
            <a:spLocks noGrp="1"/>
          </p:cNvSpPr>
          <p:nvPr>
            <p:ph idx="1"/>
          </p:nvPr>
        </p:nvSpPr>
        <p:spPr>
          <a:noFill/>
        </p:spPr>
        <p:txBody>
          <a:bodyPr/>
          <a:lstStyle/>
          <a:p>
            <a:r>
              <a:rPr lang="ro-RO" dirty="0"/>
              <a:t>Fie operația de 64 biți pe un procesor 32 biți </a:t>
            </a:r>
            <a:r>
              <a:rPr lang="ro-RO" b="1" dirty="0">
                <a:solidFill>
                  <a:srgbClr val="FF6600"/>
                </a:solidFill>
              </a:rPr>
              <a:t>C</a:t>
            </a:r>
            <a:r>
              <a:rPr lang="ro-RO" b="1" dirty="0"/>
              <a:t> = </a:t>
            </a:r>
            <a:r>
              <a:rPr lang="ro-RO" b="1" dirty="0">
                <a:solidFill>
                  <a:srgbClr val="00B050"/>
                </a:solidFill>
              </a:rPr>
              <a:t>A</a:t>
            </a:r>
            <a:r>
              <a:rPr lang="ro-RO" b="1" dirty="0"/>
              <a:t> + </a:t>
            </a:r>
            <a:r>
              <a:rPr lang="ro-RO" b="1" dirty="0">
                <a:solidFill>
                  <a:srgbClr val="7030A0"/>
                </a:solidFill>
              </a:rPr>
              <a:t>B</a:t>
            </a:r>
            <a:endParaRPr lang="en-US" b="1" dirty="0">
              <a:solidFill>
                <a:srgbClr val="7030A0"/>
              </a:solidFill>
            </a:endParaRPr>
          </a:p>
        </p:txBody>
      </p:sp>
      <p:sp>
        <p:nvSpPr>
          <p:cNvPr id="5" name="Content Placeholder 2">
            <a:extLst>
              <a:ext uri="{FF2B5EF4-FFF2-40B4-BE49-F238E27FC236}">
                <a16:creationId xmlns:a16="http://schemas.microsoft.com/office/drawing/2014/main" id="{31AE2AB6-7DCB-48AB-8ADD-FB39AB3B3433}"/>
              </a:ext>
            </a:extLst>
          </p:cNvPr>
          <p:cNvSpPr txBox="1">
            <a:spLocks/>
          </p:cNvSpPr>
          <p:nvPr/>
        </p:nvSpPr>
        <p:spPr bwMode="auto">
          <a:xfrm>
            <a:off x="884707" y="1859114"/>
            <a:ext cx="5111832" cy="4376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b="1" kern="0" dirty="0"/>
              <a:t>load(</a:t>
            </a:r>
            <a:r>
              <a:rPr lang="ro-RO" b="1" kern="0" dirty="0">
                <a:solidFill>
                  <a:srgbClr val="00B050"/>
                </a:solidFill>
              </a:rPr>
              <a:t>A</a:t>
            </a:r>
            <a:r>
              <a:rPr lang="en-US" b="1" kern="0" dirty="0">
                <a:solidFill>
                  <a:srgbClr val="00B050"/>
                </a:solidFill>
              </a:rPr>
              <a:t>[0]</a:t>
            </a:r>
            <a:r>
              <a:rPr lang="en-US" b="1" kern="0" dirty="0"/>
              <a:t>, </a:t>
            </a:r>
            <a:r>
              <a:rPr lang="en-US" b="1" kern="0" dirty="0" err="1">
                <a:solidFill>
                  <a:schemeClr val="bg1">
                    <a:lumMod val="50000"/>
                  </a:schemeClr>
                </a:solidFill>
              </a:rPr>
              <a:t>eax</a:t>
            </a:r>
            <a:r>
              <a:rPr lang="en-US" b="1" kern="0" dirty="0"/>
              <a:t>)</a:t>
            </a:r>
            <a:endParaRPr lang="ro-RO" b="1" kern="0" dirty="0"/>
          </a:p>
          <a:p>
            <a:pPr marL="0" indent="0">
              <a:buFont typeface="Wingdings" panose="05000000000000000000" pitchFamily="2" charset="2"/>
              <a:buNone/>
            </a:pPr>
            <a:r>
              <a:rPr lang="ro-RO" b="1" kern="0" dirty="0" err="1"/>
              <a:t>load</a:t>
            </a:r>
            <a:r>
              <a:rPr lang="ro-RO" b="1" kern="0" dirty="0"/>
              <a:t>(</a:t>
            </a:r>
            <a:r>
              <a:rPr lang="ro-RO" b="1" kern="0" dirty="0">
                <a:solidFill>
                  <a:srgbClr val="7030A0"/>
                </a:solidFill>
              </a:rPr>
              <a:t>B</a:t>
            </a:r>
            <a:r>
              <a:rPr lang="en-US" b="1" kern="0" dirty="0">
                <a:solidFill>
                  <a:srgbClr val="7030A0"/>
                </a:solidFill>
              </a:rPr>
              <a:t>[0]</a:t>
            </a:r>
            <a:r>
              <a:rPr lang="ro-RO" b="1" kern="0" dirty="0"/>
              <a:t>, </a:t>
            </a:r>
            <a:r>
              <a:rPr lang="ro-RO" b="1" kern="0" dirty="0" err="1">
                <a:solidFill>
                  <a:schemeClr val="bg1">
                    <a:lumMod val="50000"/>
                  </a:schemeClr>
                </a:solidFill>
              </a:rPr>
              <a:t>ebx</a:t>
            </a:r>
            <a:r>
              <a:rPr lang="ro-RO" b="1" kern="0" dirty="0"/>
              <a:t>)</a:t>
            </a:r>
            <a:endParaRPr lang="en-US" b="1" kern="0" dirty="0"/>
          </a:p>
          <a:p>
            <a:pPr marL="0" indent="0">
              <a:buNone/>
            </a:pPr>
            <a:r>
              <a:rPr lang="en-US" b="1" kern="0" dirty="0">
                <a:solidFill>
                  <a:schemeClr val="bg1">
                    <a:lumMod val="50000"/>
                  </a:schemeClr>
                </a:solidFill>
              </a:rPr>
              <a:t>e</a:t>
            </a:r>
            <a:r>
              <a:rPr lang="ro-RO" b="1" kern="0" dirty="0">
                <a:solidFill>
                  <a:schemeClr val="bg1">
                    <a:lumMod val="50000"/>
                  </a:schemeClr>
                </a:solidFill>
              </a:rPr>
              <a:t>a</a:t>
            </a:r>
            <a:r>
              <a:rPr lang="en-US" b="1" kern="0" dirty="0">
                <a:solidFill>
                  <a:schemeClr val="bg1">
                    <a:lumMod val="50000"/>
                  </a:schemeClr>
                </a:solidFill>
              </a:rPr>
              <a:t>x</a:t>
            </a:r>
            <a:r>
              <a:rPr lang="en-US" b="1" kern="0" dirty="0"/>
              <a:t> = </a:t>
            </a:r>
            <a:r>
              <a:rPr lang="en-US" b="1" kern="0" dirty="0" err="1">
                <a:solidFill>
                  <a:schemeClr val="bg1">
                    <a:lumMod val="50000"/>
                  </a:schemeClr>
                </a:solidFill>
              </a:rPr>
              <a:t>eax</a:t>
            </a:r>
            <a:r>
              <a:rPr lang="en-US" b="1" kern="0" dirty="0"/>
              <a:t> + </a:t>
            </a:r>
            <a:r>
              <a:rPr lang="ro-RO" b="1" kern="0" dirty="0" err="1">
                <a:solidFill>
                  <a:schemeClr val="bg1">
                    <a:lumMod val="50000"/>
                  </a:schemeClr>
                </a:solidFill>
              </a:rPr>
              <a:t>ebx</a:t>
            </a:r>
            <a:endParaRPr lang="en-US" b="1" kern="0" dirty="0">
              <a:solidFill>
                <a:schemeClr val="bg1">
                  <a:lumMod val="50000"/>
                </a:schemeClr>
              </a:solidFill>
            </a:endParaRPr>
          </a:p>
          <a:p>
            <a:pPr marL="0" indent="0">
              <a:buNone/>
            </a:pPr>
            <a:r>
              <a:rPr lang="en-US" b="1" kern="0" dirty="0"/>
              <a:t>write(</a:t>
            </a:r>
            <a:r>
              <a:rPr lang="ro-RO" b="1" kern="0" dirty="0">
                <a:solidFill>
                  <a:srgbClr val="FF6600"/>
                </a:solidFill>
              </a:rPr>
              <a:t>C</a:t>
            </a:r>
            <a:r>
              <a:rPr lang="en-US" b="1" kern="0" dirty="0">
                <a:solidFill>
                  <a:srgbClr val="FF6600"/>
                </a:solidFill>
              </a:rPr>
              <a:t>[0]</a:t>
            </a:r>
            <a:r>
              <a:rPr lang="en-US" b="1" kern="0" dirty="0"/>
              <a:t>, </a:t>
            </a:r>
            <a:r>
              <a:rPr lang="en-US" b="1" kern="0" dirty="0" err="1">
                <a:solidFill>
                  <a:schemeClr val="bg1">
                    <a:lumMod val="50000"/>
                  </a:schemeClr>
                </a:solidFill>
              </a:rPr>
              <a:t>eax</a:t>
            </a:r>
            <a:r>
              <a:rPr lang="en-US" b="1" kern="0" dirty="0"/>
              <a:t>)</a:t>
            </a:r>
          </a:p>
          <a:p>
            <a:pPr marL="0" indent="0">
              <a:buNone/>
            </a:pPr>
            <a:r>
              <a:rPr lang="en-US" b="1" kern="0" dirty="0"/>
              <a:t>load(</a:t>
            </a:r>
            <a:r>
              <a:rPr lang="ro-RO" b="1" kern="0" dirty="0">
                <a:solidFill>
                  <a:srgbClr val="00B050"/>
                </a:solidFill>
              </a:rPr>
              <a:t>A</a:t>
            </a:r>
            <a:r>
              <a:rPr lang="en-US" b="1" kern="0" dirty="0">
                <a:solidFill>
                  <a:srgbClr val="00B050"/>
                </a:solidFill>
              </a:rPr>
              <a:t>[1]</a:t>
            </a:r>
            <a:r>
              <a:rPr lang="en-US" b="1" kern="0" dirty="0"/>
              <a:t>, </a:t>
            </a:r>
            <a:r>
              <a:rPr lang="en-US" b="1" kern="0" dirty="0" err="1">
                <a:solidFill>
                  <a:schemeClr val="bg1">
                    <a:lumMod val="50000"/>
                  </a:schemeClr>
                </a:solidFill>
              </a:rPr>
              <a:t>eax</a:t>
            </a:r>
            <a:r>
              <a:rPr lang="en-US" b="1" kern="0" dirty="0"/>
              <a:t>)</a:t>
            </a:r>
            <a:endParaRPr lang="ro-RO" b="1" kern="0" dirty="0"/>
          </a:p>
          <a:p>
            <a:pPr marL="0" indent="0">
              <a:buNone/>
            </a:pPr>
            <a:r>
              <a:rPr lang="ro-RO" b="1" kern="0" dirty="0" err="1"/>
              <a:t>load</a:t>
            </a:r>
            <a:r>
              <a:rPr lang="ro-RO" b="1" kern="0" dirty="0"/>
              <a:t>(</a:t>
            </a:r>
            <a:r>
              <a:rPr lang="ro-RO" b="1" kern="0" dirty="0">
                <a:solidFill>
                  <a:srgbClr val="7030A0"/>
                </a:solidFill>
              </a:rPr>
              <a:t>B</a:t>
            </a:r>
            <a:r>
              <a:rPr lang="en-US" b="1" kern="0" dirty="0">
                <a:solidFill>
                  <a:srgbClr val="7030A0"/>
                </a:solidFill>
              </a:rPr>
              <a:t>[1]</a:t>
            </a:r>
            <a:r>
              <a:rPr lang="ro-RO" b="1" kern="0" dirty="0"/>
              <a:t>, </a:t>
            </a:r>
            <a:r>
              <a:rPr lang="ro-RO" b="1" kern="0" dirty="0">
                <a:solidFill>
                  <a:schemeClr val="bg1">
                    <a:lumMod val="50000"/>
                  </a:schemeClr>
                </a:solidFill>
              </a:rPr>
              <a:t>e</a:t>
            </a:r>
            <a:r>
              <a:rPr lang="en-US" b="1" kern="0" dirty="0">
                <a:solidFill>
                  <a:schemeClr val="bg1">
                    <a:lumMod val="50000"/>
                  </a:schemeClr>
                </a:solidFill>
              </a:rPr>
              <a:t>b</a:t>
            </a:r>
            <a:r>
              <a:rPr lang="ro-RO" b="1" kern="0" dirty="0">
                <a:solidFill>
                  <a:schemeClr val="bg1">
                    <a:lumMod val="50000"/>
                  </a:schemeClr>
                </a:solidFill>
              </a:rPr>
              <a:t>x</a:t>
            </a:r>
            <a:r>
              <a:rPr lang="ro-RO" b="1" kern="0" dirty="0"/>
              <a:t>)</a:t>
            </a:r>
            <a:endParaRPr lang="en-US" b="1" kern="0" dirty="0"/>
          </a:p>
          <a:p>
            <a:pPr marL="0" indent="0">
              <a:buNone/>
            </a:pPr>
            <a:r>
              <a:rPr lang="en-US" b="1" kern="0" dirty="0">
                <a:solidFill>
                  <a:schemeClr val="bg1">
                    <a:lumMod val="50000"/>
                  </a:schemeClr>
                </a:solidFill>
              </a:rPr>
              <a:t>e</a:t>
            </a:r>
            <a:r>
              <a:rPr lang="ro-RO" b="1" kern="0" dirty="0">
                <a:solidFill>
                  <a:schemeClr val="bg1">
                    <a:lumMod val="50000"/>
                  </a:schemeClr>
                </a:solidFill>
              </a:rPr>
              <a:t>a</a:t>
            </a:r>
            <a:r>
              <a:rPr lang="en-US" b="1" kern="0" dirty="0">
                <a:solidFill>
                  <a:schemeClr val="bg1">
                    <a:lumMod val="50000"/>
                  </a:schemeClr>
                </a:solidFill>
              </a:rPr>
              <a:t>x</a:t>
            </a:r>
            <a:r>
              <a:rPr lang="en-US" b="1" kern="0" dirty="0"/>
              <a:t> = </a:t>
            </a:r>
            <a:r>
              <a:rPr lang="en-US" b="1" kern="0" dirty="0" err="1">
                <a:solidFill>
                  <a:schemeClr val="bg1">
                    <a:lumMod val="50000"/>
                  </a:schemeClr>
                </a:solidFill>
              </a:rPr>
              <a:t>eax</a:t>
            </a:r>
            <a:r>
              <a:rPr lang="en-US" b="1" kern="0" dirty="0"/>
              <a:t> + </a:t>
            </a:r>
            <a:r>
              <a:rPr lang="ro-RO" b="1" kern="0" dirty="0" err="1">
                <a:solidFill>
                  <a:schemeClr val="bg1">
                    <a:lumMod val="50000"/>
                  </a:schemeClr>
                </a:solidFill>
              </a:rPr>
              <a:t>ebx</a:t>
            </a:r>
            <a:endParaRPr lang="en-US" b="1" kern="0" dirty="0">
              <a:solidFill>
                <a:schemeClr val="bg1">
                  <a:lumMod val="50000"/>
                </a:schemeClr>
              </a:solidFill>
            </a:endParaRPr>
          </a:p>
          <a:p>
            <a:pPr marL="0" indent="0">
              <a:buNone/>
            </a:pPr>
            <a:r>
              <a:rPr lang="en-US" b="1" kern="0" dirty="0"/>
              <a:t>write(</a:t>
            </a:r>
            <a:r>
              <a:rPr lang="ro-RO" b="1" kern="0" dirty="0">
                <a:solidFill>
                  <a:srgbClr val="FF6600"/>
                </a:solidFill>
              </a:rPr>
              <a:t>C</a:t>
            </a:r>
            <a:r>
              <a:rPr lang="en-US" b="1" kern="0" dirty="0">
                <a:solidFill>
                  <a:srgbClr val="FF6600"/>
                </a:solidFill>
              </a:rPr>
              <a:t>[1]</a:t>
            </a:r>
            <a:r>
              <a:rPr lang="en-US" b="1" kern="0" dirty="0"/>
              <a:t>, </a:t>
            </a:r>
            <a:r>
              <a:rPr lang="en-US" b="1" kern="0" dirty="0" err="1">
                <a:solidFill>
                  <a:schemeClr val="bg1">
                    <a:lumMod val="50000"/>
                  </a:schemeClr>
                </a:solidFill>
              </a:rPr>
              <a:t>eax</a:t>
            </a:r>
            <a:r>
              <a:rPr lang="en-US" b="1" kern="0" dirty="0"/>
              <a:t>)</a:t>
            </a:r>
          </a:p>
          <a:p>
            <a:pPr marL="0" indent="0">
              <a:buNone/>
            </a:pPr>
            <a:endParaRPr lang="en-US" b="1" kern="0" dirty="0"/>
          </a:p>
        </p:txBody>
      </p:sp>
      <p:sp>
        <p:nvSpPr>
          <p:cNvPr id="6" name="TextBox 5">
            <a:extLst>
              <a:ext uri="{FF2B5EF4-FFF2-40B4-BE49-F238E27FC236}">
                <a16:creationId xmlns:a16="http://schemas.microsoft.com/office/drawing/2014/main" id="{FFBD14EC-D791-488A-8EB7-EEDFC2A13D5F}"/>
              </a:ext>
            </a:extLst>
          </p:cNvPr>
          <p:cNvSpPr txBox="1"/>
          <p:nvPr/>
        </p:nvSpPr>
        <p:spPr>
          <a:xfrm>
            <a:off x="4750379" y="2890391"/>
            <a:ext cx="4393621" cy="1569660"/>
          </a:xfrm>
          <a:prstGeom prst="rect">
            <a:avLst/>
          </a:prstGeom>
          <a:noFill/>
        </p:spPr>
        <p:txBody>
          <a:bodyPr wrap="square" rtlCol="0">
            <a:spAutoFit/>
          </a:bodyPr>
          <a:lstStyle/>
          <a:p>
            <a:r>
              <a:rPr lang="en-US" sz="3200" dirty="0"/>
              <a:t>Putem avea doar </a:t>
            </a:r>
            <a:r>
              <a:rPr lang="en-US" sz="3200" dirty="0" err="1"/>
              <a:t>jum</a:t>
            </a:r>
            <a:r>
              <a:rPr lang="ro-RO" sz="3200" dirty="0" err="1"/>
              <a:t>ătate</a:t>
            </a:r>
            <a:r>
              <a:rPr lang="ro-RO" sz="3200" dirty="0"/>
              <a:t> de </a:t>
            </a:r>
            <a:r>
              <a:rPr lang="ro-RO" sz="3200" b="1" dirty="0">
                <a:solidFill>
                  <a:srgbClr val="FF6600"/>
                </a:solidFill>
              </a:rPr>
              <a:t>C</a:t>
            </a:r>
            <a:r>
              <a:rPr lang="ro-RO" sz="3200" dirty="0"/>
              <a:t> modificat</a:t>
            </a:r>
            <a:endParaRPr lang="en-US" sz="3200" dirty="0"/>
          </a:p>
        </p:txBody>
      </p:sp>
      <p:cxnSp>
        <p:nvCxnSpPr>
          <p:cNvPr id="7" name="Straight Arrow Connector 6">
            <a:extLst>
              <a:ext uri="{FF2B5EF4-FFF2-40B4-BE49-F238E27FC236}">
                <a16:creationId xmlns:a16="http://schemas.microsoft.com/office/drawing/2014/main" id="{C49D712F-36CB-4EBD-BC32-73083F7A1E6A}"/>
              </a:ext>
            </a:extLst>
          </p:cNvPr>
          <p:cNvCxnSpPr>
            <a:cxnSpLocks/>
          </p:cNvCxnSpPr>
          <p:nvPr/>
        </p:nvCxnSpPr>
        <p:spPr bwMode="auto">
          <a:xfrm flipH="1">
            <a:off x="3141758" y="3930058"/>
            <a:ext cx="448465" cy="0"/>
          </a:xfrm>
          <a:prstGeom prst="straightConnector1">
            <a:avLst/>
          </a:prstGeom>
          <a:solidFill>
            <a:schemeClr val="accent1"/>
          </a:solidFill>
          <a:ln w="889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 name="Straight Arrow Connector 8">
            <a:extLst>
              <a:ext uri="{FF2B5EF4-FFF2-40B4-BE49-F238E27FC236}">
                <a16:creationId xmlns:a16="http://schemas.microsoft.com/office/drawing/2014/main" id="{0CECAE2B-B1C7-4CD3-A733-7EE3399B3E77}"/>
              </a:ext>
            </a:extLst>
          </p:cNvPr>
          <p:cNvCxnSpPr>
            <a:cxnSpLocks/>
          </p:cNvCxnSpPr>
          <p:nvPr/>
        </p:nvCxnSpPr>
        <p:spPr bwMode="auto">
          <a:xfrm flipH="1">
            <a:off x="3141758" y="4451772"/>
            <a:ext cx="448465" cy="0"/>
          </a:xfrm>
          <a:prstGeom prst="straightConnector1">
            <a:avLst/>
          </a:prstGeom>
          <a:solidFill>
            <a:schemeClr val="accent1"/>
          </a:solidFill>
          <a:ln w="889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407BFCDF-CF91-49AD-A2C0-D066CE06FEB5}"/>
              </a:ext>
            </a:extLst>
          </p:cNvPr>
          <p:cNvCxnSpPr>
            <a:cxnSpLocks/>
          </p:cNvCxnSpPr>
          <p:nvPr/>
        </p:nvCxnSpPr>
        <p:spPr bwMode="auto">
          <a:xfrm flipH="1">
            <a:off x="3141758" y="4948731"/>
            <a:ext cx="448465" cy="0"/>
          </a:xfrm>
          <a:prstGeom prst="straightConnector1">
            <a:avLst/>
          </a:prstGeom>
          <a:solidFill>
            <a:schemeClr val="accent1"/>
          </a:solidFill>
          <a:ln w="889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B3E65BA6-8E51-4843-9A0F-93C2BD344EAE}"/>
              </a:ext>
            </a:extLst>
          </p:cNvPr>
          <p:cNvCxnSpPr>
            <a:cxnSpLocks/>
          </p:cNvCxnSpPr>
          <p:nvPr/>
        </p:nvCxnSpPr>
        <p:spPr bwMode="auto">
          <a:xfrm flipH="1">
            <a:off x="3141758" y="5429995"/>
            <a:ext cx="448465" cy="0"/>
          </a:xfrm>
          <a:prstGeom prst="straightConnector1">
            <a:avLst/>
          </a:prstGeom>
          <a:solidFill>
            <a:schemeClr val="accent1"/>
          </a:solidFill>
          <a:ln w="889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5301691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78F68-EF50-4A4D-A588-85B653E8E8FB}"/>
              </a:ext>
            </a:extLst>
          </p:cNvPr>
          <p:cNvSpPr>
            <a:spLocks noGrp="1"/>
          </p:cNvSpPr>
          <p:nvPr>
            <p:ph type="title"/>
          </p:nvPr>
        </p:nvSpPr>
        <p:spPr/>
        <p:txBody>
          <a:bodyPr/>
          <a:lstStyle/>
          <a:p>
            <a:r>
              <a:rPr lang="ro-RO" dirty="0" err="1"/>
              <a:t>Atomics</a:t>
            </a:r>
            <a:endParaRPr lang="en-US" dirty="0"/>
          </a:p>
        </p:txBody>
      </p:sp>
      <p:sp>
        <p:nvSpPr>
          <p:cNvPr id="3" name="Content Placeholder 2">
            <a:extLst>
              <a:ext uri="{FF2B5EF4-FFF2-40B4-BE49-F238E27FC236}">
                <a16:creationId xmlns:a16="http://schemas.microsoft.com/office/drawing/2014/main" id="{CDF460C6-039B-43E4-ADE4-1756021EA5EB}"/>
              </a:ext>
            </a:extLst>
          </p:cNvPr>
          <p:cNvSpPr>
            <a:spLocks noGrp="1"/>
          </p:cNvSpPr>
          <p:nvPr>
            <p:ph idx="1"/>
          </p:nvPr>
        </p:nvSpPr>
        <p:spPr>
          <a:noFill/>
        </p:spPr>
        <p:txBody>
          <a:bodyPr/>
          <a:lstStyle/>
          <a:p>
            <a:r>
              <a:rPr lang="ro-RO" dirty="0"/>
              <a:t>Fie operația de 64 biți pe un procesor 32 biți </a:t>
            </a:r>
            <a:r>
              <a:rPr lang="ro-RO" b="1" dirty="0">
                <a:solidFill>
                  <a:srgbClr val="FF6600"/>
                </a:solidFill>
              </a:rPr>
              <a:t>C</a:t>
            </a:r>
            <a:r>
              <a:rPr lang="ro-RO" b="1" dirty="0"/>
              <a:t> = </a:t>
            </a:r>
            <a:r>
              <a:rPr lang="ro-RO" b="1" dirty="0">
                <a:solidFill>
                  <a:srgbClr val="00B050"/>
                </a:solidFill>
              </a:rPr>
              <a:t>A</a:t>
            </a:r>
            <a:r>
              <a:rPr lang="ro-RO" b="1" dirty="0"/>
              <a:t> + </a:t>
            </a:r>
            <a:r>
              <a:rPr lang="ro-RO" b="1" dirty="0">
                <a:solidFill>
                  <a:srgbClr val="7030A0"/>
                </a:solidFill>
              </a:rPr>
              <a:t>B</a:t>
            </a:r>
            <a:endParaRPr lang="en-US" b="1" dirty="0">
              <a:solidFill>
                <a:srgbClr val="7030A0"/>
              </a:solidFill>
            </a:endParaRPr>
          </a:p>
        </p:txBody>
      </p:sp>
      <p:sp>
        <p:nvSpPr>
          <p:cNvPr id="5" name="Content Placeholder 2">
            <a:extLst>
              <a:ext uri="{FF2B5EF4-FFF2-40B4-BE49-F238E27FC236}">
                <a16:creationId xmlns:a16="http://schemas.microsoft.com/office/drawing/2014/main" id="{31AE2AB6-7DCB-48AB-8ADD-FB39AB3B3433}"/>
              </a:ext>
            </a:extLst>
          </p:cNvPr>
          <p:cNvSpPr txBox="1">
            <a:spLocks/>
          </p:cNvSpPr>
          <p:nvPr/>
        </p:nvSpPr>
        <p:spPr bwMode="auto">
          <a:xfrm>
            <a:off x="884707" y="1859114"/>
            <a:ext cx="5111832" cy="4376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b="1" kern="0" dirty="0"/>
              <a:t>load(</a:t>
            </a:r>
            <a:r>
              <a:rPr lang="ro-RO" b="1" kern="0" dirty="0">
                <a:solidFill>
                  <a:srgbClr val="00B050"/>
                </a:solidFill>
              </a:rPr>
              <a:t>A</a:t>
            </a:r>
            <a:r>
              <a:rPr lang="en-US" b="1" kern="0" dirty="0">
                <a:solidFill>
                  <a:srgbClr val="00B050"/>
                </a:solidFill>
              </a:rPr>
              <a:t>[0]</a:t>
            </a:r>
            <a:r>
              <a:rPr lang="en-US" b="1" kern="0" dirty="0"/>
              <a:t>, </a:t>
            </a:r>
            <a:r>
              <a:rPr lang="en-US" b="1" kern="0" dirty="0" err="1">
                <a:solidFill>
                  <a:schemeClr val="bg1">
                    <a:lumMod val="50000"/>
                  </a:schemeClr>
                </a:solidFill>
              </a:rPr>
              <a:t>eax</a:t>
            </a:r>
            <a:r>
              <a:rPr lang="en-US" b="1" kern="0" dirty="0"/>
              <a:t>)</a:t>
            </a:r>
            <a:endParaRPr lang="ro-RO" b="1" kern="0" dirty="0"/>
          </a:p>
          <a:p>
            <a:pPr marL="0" indent="0">
              <a:buFont typeface="Wingdings" panose="05000000000000000000" pitchFamily="2" charset="2"/>
              <a:buNone/>
            </a:pPr>
            <a:r>
              <a:rPr lang="ro-RO" b="1" kern="0" dirty="0" err="1"/>
              <a:t>load</a:t>
            </a:r>
            <a:r>
              <a:rPr lang="ro-RO" b="1" kern="0" dirty="0"/>
              <a:t>(</a:t>
            </a:r>
            <a:r>
              <a:rPr lang="ro-RO" b="1" kern="0" dirty="0">
                <a:solidFill>
                  <a:srgbClr val="7030A0"/>
                </a:solidFill>
              </a:rPr>
              <a:t>B</a:t>
            </a:r>
            <a:r>
              <a:rPr lang="en-US" b="1" kern="0" dirty="0">
                <a:solidFill>
                  <a:srgbClr val="7030A0"/>
                </a:solidFill>
              </a:rPr>
              <a:t>[0]</a:t>
            </a:r>
            <a:r>
              <a:rPr lang="ro-RO" b="1" kern="0" dirty="0"/>
              <a:t>, </a:t>
            </a:r>
            <a:r>
              <a:rPr lang="ro-RO" b="1" kern="0" dirty="0" err="1">
                <a:solidFill>
                  <a:schemeClr val="bg1">
                    <a:lumMod val="50000"/>
                  </a:schemeClr>
                </a:solidFill>
              </a:rPr>
              <a:t>ebx</a:t>
            </a:r>
            <a:r>
              <a:rPr lang="ro-RO" b="1" kern="0" dirty="0"/>
              <a:t>)</a:t>
            </a:r>
            <a:endParaRPr lang="en-US" b="1" kern="0" dirty="0"/>
          </a:p>
          <a:p>
            <a:pPr marL="0" indent="0">
              <a:buNone/>
            </a:pPr>
            <a:r>
              <a:rPr lang="en-US" b="1" kern="0" dirty="0">
                <a:solidFill>
                  <a:schemeClr val="bg1">
                    <a:lumMod val="50000"/>
                  </a:schemeClr>
                </a:solidFill>
              </a:rPr>
              <a:t>e</a:t>
            </a:r>
            <a:r>
              <a:rPr lang="ro-RO" b="1" kern="0" dirty="0">
                <a:solidFill>
                  <a:schemeClr val="bg1">
                    <a:lumMod val="50000"/>
                  </a:schemeClr>
                </a:solidFill>
              </a:rPr>
              <a:t>a</a:t>
            </a:r>
            <a:r>
              <a:rPr lang="en-US" b="1" kern="0" dirty="0">
                <a:solidFill>
                  <a:schemeClr val="bg1">
                    <a:lumMod val="50000"/>
                  </a:schemeClr>
                </a:solidFill>
              </a:rPr>
              <a:t>x</a:t>
            </a:r>
            <a:r>
              <a:rPr lang="en-US" b="1" kern="0" dirty="0"/>
              <a:t> = </a:t>
            </a:r>
            <a:r>
              <a:rPr lang="en-US" b="1" kern="0" dirty="0" err="1">
                <a:solidFill>
                  <a:schemeClr val="bg1">
                    <a:lumMod val="50000"/>
                  </a:schemeClr>
                </a:solidFill>
              </a:rPr>
              <a:t>eax</a:t>
            </a:r>
            <a:r>
              <a:rPr lang="en-US" b="1" kern="0" dirty="0"/>
              <a:t> + </a:t>
            </a:r>
            <a:r>
              <a:rPr lang="ro-RO" b="1" kern="0" dirty="0" err="1">
                <a:solidFill>
                  <a:schemeClr val="bg1">
                    <a:lumMod val="50000"/>
                  </a:schemeClr>
                </a:solidFill>
              </a:rPr>
              <a:t>ebx</a:t>
            </a:r>
            <a:endParaRPr lang="en-US" b="1" kern="0" dirty="0">
              <a:solidFill>
                <a:schemeClr val="bg1">
                  <a:lumMod val="50000"/>
                </a:schemeClr>
              </a:solidFill>
            </a:endParaRPr>
          </a:p>
          <a:p>
            <a:pPr marL="0" indent="0">
              <a:buNone/>
            </a:pPr>
            <a:r>
              <a:rPr lang="en-US" b="1" kern="0" dirty="0"/>
              <a:t>write(</a:t>
            </a:r>
            <a:r>
              <a:rPr lang="ro-RO" b="1" kern="0" dirty="0">
                <a:solidFill>
                  <a:srgbClr val="FF6600"/>
                </a:solidFill>
              </a:rPr>
              <a:t>C</a:t>
            </a:r>
            <a:r>
              <a:rPr lang="en-US" b="1" kern="0" dirty="0">
                <a:solidFill>
                  <a:srgbClr val="FF6600"/>
                </a:solidFill>
              </a:rPr>
              <a:t>[0]</a:t>
            </a:r>
            <a:r>
              <a:rPr lang="en-US" b="1" kern="0" dirty="0"/>
              <a:t>, </a:t>
            </a:r>
            <a:r>
              <a:rPr lang="en-US" b="1" kern="0" dirty="0" err="1">
                <a:solidFill>
                  <a:schemeClr val="bg1">
                    <a:lumMod val="50000"/>
                  </a:schemeClr>
                </a:solidFill>
              </a:rPr>
              <a:t>eax</a:t>
            </a:r>
            <a:r>
              <a:rPr lang="en-US" b="1" kern="0" dirty="0"/>
              <a:t>)</a:t>
            </a:r>
          </a:p>
          <a:p>
            <a:pPr marL="0" indent="0">
              <a:buNone/>
            </a:pPr>
            <a:r>
              <a:rPr lang="en-US" b="1" kern="0" dirty="0"/>
              <a:t>load(</a:t>
            </a:r>
            <a:r>
              <a:rPr lang="ro-RO" b="1" kern="0" dirty="0">
                <a:solidFill>
                  <a:srgbClr val="00B050"/>
                </a:solidFill>
              </a:rPr>
              <a:t>A</a:t>
            </a:r>
            <a:r>
              <a:rPr lang="en-US" b="1" kern="0" dirty="0">
                <a:solidFill>
                  <a:srgbClr val="00B050"/>
                </a:solidFill>
              </a:rPr>
              <a:t>[1]</a:t>
            </a:r>
            <a:r>
              <a:rPr lang="en-US" b="1" kern="0" dirty="0"/>
              <a:t>, </a:t>
            </a:r>
            <a:r>
              <a:rPr lang="en-US" b="1" kern="0" dirty="0" err="1">
                <a:solidFill>
                  <a:schemeClr val="bg1">
                    <a:lumMod val="50000"/>
                  </a:schemeClr>
                </a:solidFill>
              </a:rPr>
              <a:t>eax</a:t>
            </a:r>
            <a:r>
              <a:rPr lang="en-US" b="1" kern="0" dirty="0"/>
              <a:t>)</a:t>
            </a:r>
            <a:endParaRPr lang="ro-RO" b="1" kern="0" dirty="0"/>
          </a:p>
          <a:p>
            <a:pPr marL="0" indent="0">
              <a:buNone/>
            </a:pPr>
            <a:r>
              <a:rPr lang="ro-RO" b="1" kern="0" dirty="0" err="1"/>
              <a:t>load</a:t>
            </a:r>
            <a:r>
              <a:rPr lang="ro-RO" b="1" kern="0" dirty="0"/>
              <a:t>(</a:t>
            </a:r>
            <a:r>
              <a:rPr lang="ro-RO" b="1" kern="0" dirty="0">
                <a:solidFill>
                  <a:srgbClr val="7030A0"/>
                </a:solidFill>
              </a:rPr>
              <a:t>B</a:t>
            </a:r>
            <a:r>
              <a:rPr lang="en-US" b="1" kern="0" dirty="0">
                <a:solidFill>
                  <a:srgbClr val="7030A0"/>
                </a:solidFill>
              </a:rPr>
              <a:t>[1]</a:t>
            </a:r>
            <a:r>
              <a:rPr lang="ro-RO" b="1" kern="0" dirty="0"/>
              <a:t>, </a:t>
            </a:r>
            <a:r>
              <a:rPr lang="ro-RO" b="1" kern="0" dirty="0">
                <a:solidFill>
                  <a:schemeClr val="bg1">
                    <a:lumMod val="50000"/>
                  </a:schemeClr>
                </a:solidFill>
              </a:rPr>
              <a:t>e</a:t>
            </a:r>
            <a:r>
              <a:rPr lang="en-US" b="1" kern="0" dirty="0">
                <a:solidFill>
                  <a:schemeClr val="bg1">
                    <a:lumMod val="50000"/>
                  </a:schemeClr>
                </a:solidFill>
              </a:rPr>
              <a:t>b</a:t>
            </a:r>
            <a:r>
              <a:rPr lang="ro-RO" b="1" kern="0" dirty="0">
                <a:solidFill>
                  <a:schemeClr val="bg1">
                    <a:lumMod val="50000"/>
                  </a:schemeClr>
                </a:solidFill>
              </a:rPr>
              <a:t>x</a:t>
            </a:r>
            <a:r>
              <a:rPr lang="ro-RO" b="1" kern="0" dirty="0"/>
              <a:t>)</a:t>
            </a:r>
            <a:endParaRPr lang="en-US" b="1" kern="0" dirty="0"/>
          </a:p>
          <a:p>
            <a:pPr marL="0" indent="0">
              <a:buNone/>
            </a:pPr>
            <a:r>
              <a:rPr lang="en-US" b="1" kern="0" dirty="0">
                <a:solidFill>
                  <a:schemeClr val="bg1">
                    <a:lumMod val="50000"/>
                  </a:schemeClr>
                </a:solidFill>
              </a:rPr>
              <a:t>e</a:t>
            </a:r>
            <a:r>
              <a:rPr lang="ro-RO" b="1" kern="0" dirty="0">
                <a:solidFill>
                  <a:schemeClr val="bg1">
                    <a:lumMod val="50000"/>
                  </a:schemeClr>
                </a:solidFill>
              </a:rPr>
              <a:t>a</a:t>
            </a:r>
            <a:r>
              <a:rPr lang="en-US" b="1" kern="0" dirty="0">
                <a:solidFill>
                  <a:schemeClr val="bg1">
                    <a:lumMod val="50000"/>
                  </a:schemeClr>
                </a:solidFill>
              </a:rPr>
              <a:t>x</a:t>
            </a:r>
            <a:r>
              <a:rPr lang="en-US" b="1" kern="0" dirty="0"/>
              <a:t> = </a:t>
            </a:r>
            <a:r>
              <a:rPr lang="en-US" b="1" kern="0" dirty="0" err="1">
                <a:solidFill>
                  <a:schemeClr val="bg1">
                    <a:lumMod val="50000"/>
                  </a:schemeClr>
                </a:solidFill>
              </a:rPr>
              <a:t>eax</a:t>
            </a:r>
            <a:r>
              <a:rPr lang="en-US" b="1" kern="0" dirty="0"/>
              <a:t> + </a:t>
            </a:r>
            <a:r>
              <a:rPr lang="ro-RO" b="1" kern="0" dirty="0" err="1">
                <a:solidFill>
                  <a:schemeClr val="bg1">
                    <a:lumMod val="50000"/>
                  </a:schemeClr>
                </a:solidFill>
              </a:rPr>
              <a:t>ebx</a:t>
            </a:r>
            <a:endParaRPr lang="en-US" b="1" kern="0" dirty="0">
              <a:solidFill>
                <a:schemeClr val="bg1">
                  <a:lumMod val="50000"/>
                </a:schemeClr>
              </a:solidFill>
            </a:endParaRPr>
          </a:p>
          <a:p>
            <a:pPr marL="0" indent="0">
              <a:buNone/>
            </a:pPr>
            <a:r>
              <a:rPr lang="en-US" b="1" kern="0" dirty="0"/>
              <a:t>write(</a:t>
            </a:r>
            <a:r>
              <a:rPr lang="ro-RO" b="1" kern="0" dirty="0">
                <a:solidFill>
                  <a:srgbClr val="FF6600"/>
                </a:solidFill>
              </a:rPr>
              <a:t>C</a:t>
            </a:r>
            <a:r>
              <a:rPr lang="en-US" b="1" kern="0" dirty="0">
                <a:solidFill>
                  <a:srgbClr val="FF6600"/>
                </a:solidFill>
              </a:rPr>
              <a:t>[1]</a:t>
            </a:r>
            <a:r>
              <a:rPr lang="en-US" b="1" kern="0" dirty="0"/>
              <a:t>, </a:t>
            </a:r>
            <a:r>
              <a:rPr lang="en-US" b="1" kern="0" dirty="0" err="1">
                <a:solidFill>
                  <a:schemeClr val="bg1">
                    <a:lumMod val="50000"/>
                  </a:schemeClr>
                </a:solidFill>
              </a:rPr>
              <a:t>eax</a:t>
            </a:r>
            <a:r>
              <a:rPr lang="en-US" b="1" kern="0" dirty="0"/>
              <a:t>)</a:t>
            </a:r>
          </a:p>
          <a:p>
            <a:pPr marL="0" indent="0">
              <a:buNone/>
            </a:pPr>
            <a:endParaRPr lang="en-US" b="1" kern="0" dirty="0"/>
          </a:p>
        </p:txBody>
      </p:sp>
      <p:sp>
        <p:nvSpPr>
          <p:cNvPr id="6" name="TextBox 5">
            <a:extLst>
              <a:ext uri="{FF2B5EF4-FFF2-40B4-BE49-F238E27FC236}">
                <a16:creationId xmlns:a16="http://schemas.microsoft.com/office/drawing/2014/main" id="{FFBD14EC-D791-488A-8EB7-EEDFC2A13D5F}"/>
              </a:ext>
            </a:extLst>
          </p:cNvPr>
          <p:cNvSpPr txBox="1"/>
          <p:nvPr/>
        </p:nvSpPr>
        <p:spPr>
          <a:xfrm>
            <a:off x="4750379" y="2890391"/>
            <a:ext cx="4393621" cy="2062103"/>
          </a:xfrm>
          <a:prstGeom prst="rect">
            <a:avLst/>
          </a:prstGeom>
          <a:noFill/>
        </p:spPr>
        <p:txBody>
          <a:bodyPr wrap="square" rtlCol="0">
            <a:spAutoFit/>
          </a:bodyPr>
          <a:lstStyle/>
          <a:p>
            <a:r>
              <a:rPr lang="ro-RO" sz="3200" dirty="0"/>
              <a:t>Atomicitatea asigură că </a:t>
            </a:r>
            <a:r>
              <a:rPr lang="ro-RO" sz="3200" b="1" dirty="0">
                <a:solidFill>
                  <a:srgbClr val="FF6600"/>
                </a:solidFill>
              </a:rPr>
              <a:t>C</a:t>
            </a:r>
            <a:r>
              <a:rPr lang="ro-RO" sz="3200" dirty="0"/>
              <a:t> va fi vizibil doar complet modificat, sau complet nemodificat.</a:t>
            </a:r>
            <a:endParaRPr lang="en-US" sz="3200" dirty="0"/>
          </a:p>
        </p:txBody>
      </p:sp>
      <p:cxnSp>
        <p:nvCxnSpPr>
          <p:cNvPr id="12" name="Straight Arrow Connector 11">
            <a:extLst>
              <a:ext uri="{FF2B5EF4-FFF2-40B4-BE49-F238E27FC236}">
                <a16:creationId xmlns:a16="http://schemas.microsoft.com/office/drawing/2014/main" id="{798FB1BC-B407-49E8-8CC1-4C0B13E5490D}"/>
              </a:ext>
            </a:extLst>
          </p:cNvPr>
          <p:cNvCxnSpPr>
            <a:cxnSpLocks/>
          </p:cNvCxnSpPr>
          <p:nvPr/>
        </p:nvCxnSpPr>
        <p:spPr bwMode="auto">
          <a:xfrm flipH="1">
            <a:off x="3122508" y="3429000"/>
            <a:ext cx="448465" cy="0"/>
          </a:xfrm>
          <a:prstGeom prst="straightConnector1">
            <a:avLst/>
          </a:prstGeom>
          <a:solidFill>
            <a:schemeClr val="accent1"/>
          </a:solidFill>
          <a:ln w="889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3" name="Straight Arrow Connector 12">
            <a:extLst>
              <a:ext uri="{FF2B5EF4-FFF2-40B4-BE49-F238E27FC236}">
                <a16:creationId xmlns:a16="http://schemas.microsoft.com/office/drawing/2014/main" id="{2659945C-D509-4DD9-8106-2FCC0FA821D9}"/>
              </a:ext>
            </a:extLst>
          </p:cNvPr>
          <p:cNvCxnSpPr>
            <a:cxnSpLocks/>
          </p:cNvCxnSpPr>
          <p:nvPr/>
        </p:nvCxnSpPr>
        <p:spPr bwMode="auto">
          <a:xfrm flipH="1">
            <a:off x="3122508" y="5989864"/>
            <a:ext cx="448465" cy="0"/>
          </a:xfrm>
          <a:prstGeom prst="straightConnector1">
            <a:avLst/>
          </a:prstGeom>
          <a:solidFill>
            <a:schemeClr val="accent1"/>
          </a:solidFill>
          <a:ln w="88900" cap="flat" cmpd="sng" algn="ctr">
            <a:solidFill>
              <a:schemeClr val="tx1"/>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6746594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AF469-0428-4B36-B337-459EB5267A8F}"/>
              </a:ext>
            </a:extLst>
          </p:cNvPr>
          <p:cNvSpPr>
            <a:spLocks noGrp="1"/>
          </p:cNvSpPr>
          <p:nvPr>
            <p:ph type="title"/>
          </p:nvPr>
        </p:nvSpPr>
        <p:spPr>
          <a:xfrm>
            <a:off x="314325" y="2970212"/>
            <a:ext cx="8515350" cy="458788"/>
          </a:xfrm>
        </p:spPr>
        <p:txBody>
          <a:bodyPr/>
          <a:lstStyle/>
          <a:p>
            <a:r>
              <a:rPr lang="ro-RO" dirty="0"/>
              <a:t>Excludere mutuală </a:t>
            </a:r>
            <a:r>
              <a:rPr lang="en-US" dirty="0"/>
              <a:t>- mutex</a:t>
            </a:r>
          </a:p>
        </p:txBody>
      </p:sp>
    </p:spTree>
    <p:extLst>
      <p:ext uri="{BB962C8B-B14F-4D97-AF65-F5344CB8AC3E}">
        <p14:creationId xmlns:p14="http://schemas.microsoft.com/office/powerpoint/2010/main" val="24305366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B187E2-E616-44AA-8E0C-EB3ADDF9FE1C}"/>
              </a:ext>
            </a:extLst>
          </p:cNvPr>
          <p:cNvSpPr>
            <a:spLocks noGrp="1"/>
          </p:cNvSpPr>
          <p:nvPr>
            <p:ph type="title"/>
          </p:nvPr>
        </p:nvSpPr>
        <p:spPr/>
        <p:txBody>
          <a:bodyPr/>
          <a:lstStyle/>
          <a:p>
            <a:r>
              <a:rPr lang="en-US" dirty="0"/>
              <a:t>Mutual exclusion – </a:t>
            </a:r>
            <a:r>
              <a:rPr lang="ro-RO" dirty="0"/>
              <a:t>soluția lui </a:t>
            </a:r>
            <a:r>
              <a:rPr lang="en-US" dirty="0"/>
              <a:t>Dekker</a:t>
            </a:r>
          </a:p>
        </p:txBody>
      </p:sp>
      <p:pic>
        <p:nvPicPr>
          <p:cNvPr id="6" name="Content Placeholder 5">
            <a:extLst>
              <a:ext uri="{FF2B5EF4-FFF2-40B4-BE49-F238E27FC236}">
                <a16:creationId xmlns:a16="http://schemas.microsoft.com/office/drawing/2014/main" id="{DB7A60C8-85D4-42AA-82AF-805D6F3850F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4800" y="1706090"/>
            <a:ext cx="8524875" cy="4274495"/>
          </a:xfrm>
        </p:spPr>
      </p:pic>
      <p:pic>
        <p:nvPicPr>
          <p:cNvPr id="8" name="Picture 7">
            <a:extLst>
              <a:ext uri="{FF2B5EF4-FFF2-40B4-BE49-F238E27FC236}">
                <a16:creationId xmlns:a16="http://schemas.microsoft.com/office/drawing/2014/main" id="{44CF74EF-5170-4662-98A2-6439804849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4325" y="2052747"/>
            <a:ext cx="5782482" cy="628738"/>
          </a:xfrm>
          <a:prstGeom prst="rect">
            <a:avLst/>
          </a:prstGeom>
        </p:spPr>
      </p:pic>
      <p:pic>
        <p:nvPicPr>
          <p:cNvPr id="10" name="Picture 9">
            <a:extLst>
              <a:ext uri="{FF2B5EF4-FFF2-40B4-BE49-F238E27FC236}">
                <a16:creationId xmlns:a16="http://schemas.microsoft.com/office/drawing/2014/main" id="{F0D7584C-86A6-4938-8718-C4EA448E95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9825" y="2724568"/>
            <a:ext cx="2448041" cy="3256017"/>
          </a:xfrm>
          <a:prstGeom prst="rect">
            <a:avLst/>
          </a:prstGeom>
        </p:spPr>
      </p:pic>
      <p:sp>
        <p:nvSpPr>
          <p:cNvPr id="11" name="Rectangle 10">
            <a:extLst>
              <a:ext uri="{FF2B5EF4-FFF2-40B4-BE49-F238E27FC236}">
                <a16:creationId xmlns:a16="http://schemas.microsoft.com/office/drawing/2014/main" id="{A407CB4E-9199-4BD7-9253-E595DFF1CF57}"/>
              </a:ext>
            </a:extLst>
          </p:cNvPr>
          <p:cNvSpPr/>
          <p:nvPr/>
        </p:nvSpPr>
        <p:spPr>
          <a:xfrm>
            <a:off x="5025565" y="5989177"/>
            <a:ext cx="4118435" cy="461665"/>
          </a:xfrm>
          <a:prstGeom prst="rect">
            <a:avLst/>
          </a:prstGeom>
        </p:spPr>
        <p:txBody>
          <a:bodyPr wrap="none">
            <a:spAutoFit/>
          </a:bodyPr>
          <a:lstStyle/>
          <a:p>
            <a:r>
              <a:rPr lang="en-US" sz="2400" b="1" dirty="0" err="1"/>
              <a:t>Theodorus</a:t>
            </a:r>
            <a:r>
              <a:rPr lang="en-US" sz="2400" b="1" dirty="0"/>
              <a:t> (Dirk) J. Dekker</a:t>
            </a:r>
          </a:p>
        </p:txBody>
      </p:sp>
    </p:spTree>
    <p:extLst>
      <p:ext uri="{BB962C8B-B14F-4D97-AF65-F5344CB8AC3E}">
        <p14:creationId xmlns:p14="http://schemas.microsoft.com/office/powerpoint/2010/main" val="9832542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B0339-8ECB-4A27-A3AD-91EE677C5B6B}"/>
              </a:ext>
            </a:extLst>
          </p:cNvPr>
          <p:cNvSpPr>
            <a:spLocks noGrp="1"/>
          </p:cNvSpPr>
          <p:nvPr>
            <p:ph type="title"/>
          </p:nvPr>
        </p:nvSpPr>
        <p:spPr/>
        <p:txBody>
          <a:bodyPr/>
          <a:lstStyle/>
          <a:p>
            <a:r>
              <a:rPr lang="ro-RO" dirty="0"/>
              <a:t>Limitele programării secvențiale</a:t>
            </a:r>
            <a:endParaRPr lang="en-US" dirty="0"/>
          </a:p>
        </p:txBody>
      </p:sp>
      <p:sp>
        <p:nvSpPr>
          <p:cNvPr id="3" name="Content Placeholder 2">
            <a:extLst>
              <a:ext uri="{FF2B5EF4-FFF2-40B4-BE49-F238E27FC236}">
                <a16:creationId xmlns:a16="http://schemas.microsoft.com/office/drawing/2014/main" id="{5457F2E0-B4AC-46BD-A6FA-D02AEEE1F279}"/>
              </a:ext>
            </a:extLst>
          </p:cNvPr>
          <p:cNvSpPr>
            <a:spLocks noGrp="1"/>
          </p:cNvSpPr>
          <p:nvPr>
            <p:ph idx="1"/>
          </p:nvPr>
        </p:nvSpPr>
        <p:spPr>
          <a:xfrm>
            <a:off x="464227" y="1535772"/>
            <a:ext cx="8524875" cy="5091113"/>
          </a:xfrm>
        </p:spPr>
        <p:txBody>
          <a:bodyPr/>
          <a:lstStyle/>
          <a:p>
            <a:r>
              <a:rPr lang="ro-RO" dirty="0"/>
              <a:t>Viteza de transmisie</a:t>
            </a:r>
          </a:p>
          <a:p>
            <a:pPr lvl="1"/>
            <a:r>
              <a:rPr lang="ro-RO" dirty="0"/>
              <a:t>Maxim c – viteza luminii</a:t>
            </a:r>
          </a:p>
          <a:p>
            <a:r>
              <a:rPr lang="ro-RO" dirty="0"/>
              <a:t>Miniaturizare</a:t>
            </a:r>
          </a:p>
          <a:p>
            <a:pPr lvl="1"/>
            <a:r>
              <a:rPr lang="ro-RO" dirty="0"/>
              <a:t>Tranzistor de mărimea unui atom</a:t>
            </a:r>
          </a:p>
          <a:p>
            <a:r>
              <a:rPr lang="ro-RO" dirty="0"/>
              <a:t>Economic</a:t>
            </a:r>
          </a:p>
          <a:p>
            <a:pPr lvl="1"/>
            <a:r>
              <a:rPr lang="ro-RO" dirty="0"/>
              <a:t>Costuri enorme pentru cercetare și proiectarea unui nou timp de procesor</a:t>
            </a:r>
          </a:p>
        </p:txBody>
      </p:sp>
    </p:spTree>
    <p:extLst>
      <p:ext uri="{BB962C8B-B14F-4D97-AF65-F5344CB8AC3E}">
        <p14:creationId xmlns:p14="http://schemas.microsoft.com/office/powerpoint/2010/main" val="101367334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8045F-D2E2-4E31-A51B-741DA9153BC1}"/>
              </a:ext>
            </a:extLst>
          </p:cNvPr>
          <p:cNvSpPr>
            <a:spLocks noGrp="1"/>
          </p:cNvSpPr>
          <p:nvPr>
            <p:ph type="title"/>
          </p:nvPr>
        </p:nvSpPr>
        <p:spPr/>
        <p:txBody>
          <a:bodyPr/>
          <a:lstStyle/>
          <a:p>
            <a:r>
              <a:rPr lang="en-US" dirty="0"/>
              <a:t>Mutual exclusion – </a:t>
            </a:r>
            <a:r>
              <a:rPr lang="ro-RO" dirty="0"/>
              <a:t>soluția lui </a:t>
            </a:r>
            <a:r>
              <a:rPr lang="en-US" dirty="0" err="1"/>
              <a:t>Dijsktra</a:t>
            </a:r>
            <a:endParaRPr lang="en-US" dirty="0"/>
          </a:p>
        </p:txBody>
      </p:sp>
      <p:pic>
        <p:nvPicPr>
          <p:cNvPr id="23" name="Picture 22">
            <a:extLst>
              <a:ext uri="{FF2B5EF4-FFF2-40B4-BE49-F238E27FC236}">
                <a16:creationId xmlns:a16="http://schemas.microsoft.com/office/drawing/2014/main" id="{EE5873B9-F34C-45CC-841F-5B641AB00D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888" y="1747545"/>
            <a:ext cx="8764223" cy="4191585"/>
          </a:xfrm>
          <a:prstGeom prst="rect">
            <a:avLst/>
          </a:prstGeom>
        </p:spPr>
      </p:pic>
      <p:pic>
        <p:nvPicPr>
          <p:cNvPr id="21" name="Picture 20">
            <a:extLst>
              <a:ext uri="{FF2B5EF4-FFF2-40B4-BE49-F238E27FC236}">
                <a16:creationId xmlns:a16="http://schemas.microsoft.com/office/drawing/2014/main" id="{31F7F7C2-A0AA-4DC2-B6C1-BFDE1D04F6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3346" y="2240595"/>
            <a:ext cx="2996329" cy="3995105"/>
          </a:xfrm>
          <a:prstGeom prst="rect">
            <a:avLst/>
          </a:prstGeom>
        </p:spPr>
      </p:pic>
    </p:spTree>
    <p:extLst>
      <p:ext uri="{BB962C8B-B14F-4D97-AF65-F5344CB8AC3E}">
        <p14:creationId xmlns:p14="http://schemas.microsoft.com/office/powerpoint/2010/main" val="16023968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B85C4-3976-4151-B392-7DED9C4A96F0}"/>
              </a:ext>
            </a:extLst>
          </p:cNvPr>
          <p:cNvSpPr>
            <a:spLocks noGrp="1"/>
          </p:cNvSpPr>
          <p:nvPr>
            <p:ph type="title"/>
          </p:nvPr>
        </p:nvSpPr>
        <p:spPr/>
        <p:txBody>
          <a:bodyPr/>
          <a:lstStyle/>
          <a:p>
            <a:r>
              <a:rPr lang="en-US" dirty="0" err="1"/>
              <a:t>Solu</a:t>
            </a:r>
            <a:r>
              <a:rPr lang="ro-RO" dirty="0" err="1"/>
              <a:t>ția</a:t>
            </a:r>
            <a:r>
              <a:rPr lang="ro-RO" dirty="0"/>
              <a:t> lui </a:t>
            </a:r>
            <a:r>
              <a:rPr lang="en-US" dirty="0"/>
              <a:t>Dekker</a:t>
            </a:r>
          </a:p>
        </p:txBody>
      </p:sp>
      <p:sp>
        <p:nvSpPr>
          <p:cNvPr id="3" name="Rectangle 1">
            <a:extLst>
              <a:ext uri="{FF2B5EF4-FFF2-40B4-BE49-F238E27FC236}">
                <a16:creationId xmlns:a16="http://schemas.microsoft.com/office/drawing/2014/main" id="{85B9BB59-F4D4-4C6D-8853-EF9A3D38746A}"/>
              </a:ext>
            </a:extLst>
          </p:cNvPr>
          <p:cNvSpPr>
            <a:spLocks noChangeArrowheads="1"/>
          </p:cNvSpPr>
          <p:nvPr/>
        </p:nvSpPr>
        <p:spPr bwMode="auto">
          <a:xfrm>
            <a:off x="314325" y="1403608"/>
            <a:ext cx="7620000" cy="483209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rgbClr val="000000"/>
                </a:solidFill>
                <a:effectLst/>
                <a:latin typeface="Arial Unicode MS" panose="020B0604020202020204" pitchFamily="34" charset="-128"/>
              </a:rPr>
              <a:t>wants_to_enter</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8C00"/>
                </a:solidFill>
                <a:effectLst/>
                <a:latin typeface="Arial Unicode MS" panose="020B0604020202020204" pitchFamily="34" charset="-128"/>
              </a:rPr>
              <a:t>0</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true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800000"/>
                </a:solidFill>
                <a:effectLst/>
                <a:latin typeface="Arial Unicode MS" panose="020B0604020202020204" pitchFamily="34" charset="-128"/>
              </a:rPr>
              <a:t>while</a:t>
            </a:r>
            <a:r>
              <a:rPr kumimoji="0" lang="en-US" altLang="en-US" sz="2800" b="0" i="0" u="none" strike="noStrike" cap="none" normalizeH="0" baseline="0" dirty="0">
                <a:ln>
                  <a:noFill/>
                </a:ln>
                <a:solidFill>
                  <a:srgbClr val="000000"/>
                </a:solidFill>
                <a:effectLst/>
                <a:latin typeface="Arial Unicode MS" panose="020B0604020202020204" pitchFamily="34" charset="-128"/>
              </a:rPr>
              <a:t> </a:t>
            </a:r>
            <a:r>
              <a:rPr kumimoji="0" lang="ro-RO" altLang="en-US" sz="2800" b="0" i="0" u="none" strike="noStrike" cap="none" normalizeH="0" baseline="0" dirty="0">
                <a:ln>
                  <a:noFill/>
                </a:ln>
                <a:solidFill>
                  <a:srgbClr val="000000"/>
                </a:solidFill>
                <a:effectLst/>
                <a:latin typeface="Arial Unicode MS" panose="020B0604020202020204" pitchFamily="34" charset="-128"/>
              </a:rPr>
              <a:t>(</a:t>
            </a:r>
            <a:r>
              <a:rPr kumimoji="0" lang="en-US" altLang="en-US" sz="2800" b="0" i="0" u="none" strike="noStrike" cap="none" normalizeH="0" baseline="0" dirty="0" err="1">
                <a:ln>
                  <a:noFill/>
                </a:ln>
                <a:solidFill>
                  <a:srgbClr val="000000"/>
                </a:solidFill>
                <a:effectLst/>
                <a:latin typeface="Arial Unicode MS" panose="020B0604020202020204" pitchFamily="34" charset="-128"/>
              </a:rPr>
              <a:t>wants_to_enter</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8C00"/>
                </a:solidFill>
                <a:effectLst/>
                <a:latin typeface="Arial Unicode MS" panose="020B0604020202020204" pitchFamily="34" charset="-128"/>
              </a:rPr>
              <a:t>1</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ro-RO" altLang="en-US" sz="2800" b="0" i="0" u="none" strike="noStrike" cap="none" normalizeH="0" baseline="0" dirty="0">
                <a:ln>
                  <a:noFill/>
                </a:ln>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a:t>
            </a:r>
            <a:r>
              <a:rPr kumimoji="0" lang="en-US" altLang="en-US" sz="2800" b="0" i="0" u="none" strike="noStrike" cap="none" normalizeH="0" baseline="0" dirty="0">
                <a:ln>
                  <a:noFill/>
                </a:ln>
                <a:solidFill>
                  <a:srgbClr val="80008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800000"/>
                </a:solidFill>
                <a:effectLst/>
                <a:latin typeface="Arial Unicode MS" panose="020B0604020202020204" pitchFamily="34" charset="-128"/>
              </a:rPr>
              <a:t>	if</a:t>
            </a:r>
            <a:r>
              <a:rPr kumimoji="0" lang="en-US" altLang="en-US" sz="2800" b="0" i="0" u="none" strike="noStrike" cap="none" normalizeH="0" baseline="0" dirty="0">
                <a:ln>
                  <a:noFill/>
                </a:ln>
                <a:solidFill>
                  <a:srgbClr val="000000"/>
                </a:solidFill>
                <a:effectLst/>
                <a:latin typeface="Arial Unicode MS" panose="020B0604020202020204" pitchFamily="34" charset="-128"/>
              </a:rPr>
              <a:t> </a:t>
            </a:r>
            <a:r>
              <a:rPr kumimoji="0" lang="ro-RO" altLang="en-US" sz="2800" b="0" i="0" u="none" strike="noStrike" cap="none" normalizeH="0" baseline="0" dirty="0">
                <a:ln>
                  <a:noFill/>
                </a:ln>
                <a:solidFill>
                  <a:srgbClr val="00000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turn </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a:t>
            </a:r>
            <a:r>
              <a:rPr kumimoji="0" lang="en-US" altLang="en-US" sz="2800" b="0" i="0" u="none" strike="noStrike" cap="none" normalizeH="0" baseline="0" dirty="0">
                <a:ln>
                  <a:noFill/>
                </a:ln>
                <a:solidFill>
                  <a:srgbClr val="008C00"/>
                </a:solidFill>
                <a:effectLst/>
                <a:latin typeface="Arial Unicode MS" panose="020B0604020202020204" pitchFamily="34" charset="-128"/>
              </a:rPr>
              <a:t>0</a:t>
            </a:r>
            <a:r>
              <a:rPr kumimoji="0" lang="ro-RO" altLang="en-US" sz="2800" b="0" i="0" u="none" strike="noStrike" cap="none" normalizeH="0" baseline="0" dirty="0">
                <a:ln>
                  <a:noFill/>
                </a:ln>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a:t>
            </a:r>
            <a:r>
              <a:rPr kumimoji="0" lang="en-US" altLang="en-US" sz="2800" b="0" i="0" u="none" strike="noStrike" cap="none" normalizeH="0" baseline="0" dirty="0">
                <a:ln>
                  <a:noFill/>
                </a:ln>
                <a:solidFill>
                  <a:srgbClr val="80008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solidFill>
                  <a:srgbClr val="000000"/>
                </a:solidFill>
                <a:latin typeface="Arial Unicode MS" panose="020B0604020202020204" pitchFamily="34" charset="-128"/>
              </a:rPr>
              <a:t>		</a:t>
            </a:r>
            <a:r>
              <a:rPr kumimoji="0" lang="en-US" altLang="en-US" sz="2800" b="0" i="0" u="none" strike="noStrike" cap="none" normalizeH="0" baseline="0" dirty="0" err="1">
                <a:ln>
                  <a:noFill/>
                </a:ln>
                <a:solidFill>
                  <a:srgbClr val="000000"/>
                </a:solidFill>
                <a:effectLst/>
                <a:latin typeface="Arial Unicode MS" panose="020B0604020202020204" pitchFamily="34" charset="-128"/>
              </a:rPr>
              <a:t>wants_to_enter</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8C00"/>
                </a:solidFill>
                <a:effectLst/>
                <a:latin typeface="Arial Unicode MS" panose="020B0604020202020204" pitchFamily="34" charset="-128"/>
              </a:rPr>
              <a:t>0</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false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solidFill>
                  <a:srgbClr val="000000"/>
                </a:solidFill>
                <a:latin typeface="Arial Unicode MS" panose="020B0604020202020204" pitchFamily="34" charset="-128"/>
              </a:rPr>
              <a:t>		</a:t>
            </a:r>
            <a:r>
              <a:rPr kumimoji="0" lang="en-US" altLang="en-US" sz="2800" b="1" i="0" u="none" strike="noStrike" cap="none" normalizeH="0" baseline="0" dirty="0">
                <a:ln>
                  <a:noFill/>
                </a:ln>
                <a:solidFill>
                  <a:srgbClr val="800000"/>
                </a:solidFill>
                <a:effectLst/>
                <a:latin typeface="Arial Unicode MS" panose="020B0604020202020204" pitchFamily="34" charset="-128"/>
              </a:rPr>
              <a:t>while</a:t>
            </a:r>
            <a:r>
              <a:rPr kumimoji="0" lang="en-US" altLang="en-US" sz="2800" b="0" i="0" u="none" strike="noStrike" cap="none" normalizeH="0" baseline="0" dirty="0">
                <a:ln>
                  <a:noFill/>
                </a:ln>
                <a:solidFill>
                  <a:srgbClr val="000000"/>
                </a:solidFill>
                <a:effectLst/>
                <a:latin typeface="Arial Unicode MS" panose="020B0604020202020204" pitchFamily="34" charset="-128"/>
              </a:rPr>
              <a:t> </a:t>
            </a:r>
            <a:r>
              <a:rPr kumimoji="0" lang="ro-RO" altLang="en-US" sz="2800" b="0" i="0" u="none" strike="noStrike" cap="none" normalizeH="0" baseline="0" dirty="0">
                <a:ln>
                  <a:noFill/>
                </a:ln>
                <a:solidFill>
                  <a:srgbClr val="00000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turn </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a:t>
            </a:r>
            <a:r>
              <a:rPr kumimoji="0" lang="en-US" altLang="en-US" sz="2800" b="0" i="0" u="none" strike="noStrike" cap="none" normalizeH="0" baseline="0" dirty="0">
                <a:ln>
                  <a:noFill/>
                </a:ln>
                <a:solidFill>
                  <a:srgbClr val="008C00"/>
                </a:solidFill>
                <a:effectLst/>
                <a:latin typeface="Arial Unicode MS" panose="020B0604020202020204" pitchFamily="34" charset="-128"/>
              </a:rPr>
              <a:t>0</a:t>
            </a:r>
            <a:r>
              <a:rPr kumimoji="0" lang="ro-RO" altLang="en-US" sz="2800" b="0" i="0" u="none" strike="noStrike" cap="none" normalizeH="0" baseline="0" dirty="0">
                <a:ln>
                  <a:noFill/>
                </a:ln>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a:t>
            </a:r>
            <a:r>
              <a:rPr kumimoji="0" lang="en-US" altLang="en-US" sz="2800" b="0" i="0" u="none" strike="noStrike" cap="none" normalizeH="0" baseline="0" dirty="0">
                <a:ln>
                  <a:noFill/>
                </a:ln>
                <a:solidFill>
                  <a:srgbClr val="80008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a:t>
            </a:r>
            <a:r>
              <a:rPr kumimoji="0" lang="en-US" altLang="en-US" sz="2800" b="0" i="0" u="none" strike="noStrike" cap="none" normalizeH="0" baseline="0" dirty="0">
                <a:ln>
                  <a:noFill/>
                </a:ln>
                <a:solidFill>
                  <a:srgbClr val="696969"/>
                </a:solidFill>
                <a:effectLst/>
                <a:latin typeface="Arial Unicode MS" panose="020B0604020202020204" pitchFamily="34" charset="-128"/>
              </a:rPr>
              <a:t>// busy wait } 			</a:t>
            </a:r>
            <a:r>
              <a:rPr kumimoji="0" lang="en-US" altLang="en-US" sz="2800" b="0" i="0" u="none" strike="noStrike" cap="none" normalizeH="0" baseline="0" dirty="0" err="1">
                <a:ln>
                  <a:noFill/>
                </a:ln>
                <a:solidFill>
                  <a:srgbClr val="000000"/>
                </a:solidFill>
                <a:effectLst/>
                <a:latin typeface="Arial Unicode MS" panose="020B0604020202020204" pitchFamily="34" charset="-128"/>
              </a:rPr>
              <a:t>wants_to_enter</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8C00"/>
                </a:solidFill>
                <a:effectLst/>
                <a:latin typeface="Arial Unicode MS" panose="020B0604020202020204" pitchFamily="34" charset="-128"/>
              </a:rPr>
              <a:t>0</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true</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a:solidFill>
                  <a:srgbClr val="000000"/>
                </a:solidFill>
                <a:latin typeface="Arial Unicode MS" panose="020B0604020202020204" pitchFamily="34" charset="-128"/>
              </a:rPr>
              <a:t>	</a:t>
            </a:r>
            <a:r>
              <a:rPr kumimoji="0" lang="en-US" altLang="en-US" sz="2800" b="0" i="0" u="none" strike="noStrike" cap="none" normalizeH="0" baseline="0" dirty="0">
                <a:ln>
                  <a:noFill/>
                </a:ln>
                <a:solidFill>
                  <a:srgbClr val="800080"/>
                </a:solidFill>
                <a:effectLst/>
                <a:latin typeface="Arial Unicode MS" panose="020B0604020202020204" pitchFamily="34" charset="-128"/>
              </a:rPr>
              <a:t>}</a:t>
            </a:r>
            <a:endParaRPr lang="en-US" altLang="en-US" sz="2800" dirty="0">
              <a:solidFill>
                <a:srgbClr val="000000"/>
              </a:solidFill>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800080"/>
                </a:solidFill>
                <a:effectLst/>
                <a:latin typeface="Arial Unicode MS" panose="020B0604020202020204" pitchFamily="34" charset="-128"/>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696969"/>
                </a:solidFill>
                <a:effectLst/>
                <a:latin typeface="Arial Unicode MS" panose="020B0604020202020204" pitchFamily="34" charset="-128"/>
              </a:rPr>
              <a:t>// critical section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Arial Unicode MS" panose="020B0604020202020204" pitchFamily="34" charset="-128"/>
              </a:rPr>
              <a:t>turn </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a:t>
            </a:r>
            <a:r>
              <a:rPr kumimoji="0" lang="en-US" altLang="en-US" sz="2800" b="0" i="0" u="none" strike="noStrike" cap="none" normalizeH="0" baseline="0" dirty="0">
                <a:ln>
                  <a:noFill/>
                </a:ln>
                <a:solidFill>
                  <a:srgbClr val="008C00"/>
                </a:solidFill>
                <a:effectLst/>
                <a:latin typeface="Arial Unicode MS" panose="020B0604020202020204" pitchFamily="34" charset="-128"/>
              </a:rPr>
              <a:t>1</a:t>
            </a:r>
            <a:endParaRPr kumimoji="0" lang="en-US" altLang="en-US" sz="2800" b="0" i="0" u="none" strike="noStrike" cap="none" normalizeH="0" baseline="0" dirty="0">
              <a:ln>
                <a:noFill/>
              </a:ln>
              <a:solidFill>
                <a:srgbClr val="000000"/>
              </a:solidFill>
              <a:effectLst/>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a:ln>
                  <a:noFill/>
                </a:ln>
                <a:solidFill>
                  <a:srgbClr val="000000"/>
                </a:solidFill>
                <a:effectLst/>
                <a:latin typeface="Arial Unicode MS" panose="020B0604020202020204" pitchFamily="34" charset="-128"/>
              </a:rPr>
              <a:t>wants_to_enter</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8C00"/>
                </a:solidFill>
                <a:effectLst/>
                <a:latin typeface="Arial Unicode MS" panose="020B0604020202020204" pitchFamily="34" charset="-128"/>
              </a:rPr>
              <a:t>0</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false</a:t>
            </a:r>
          </a:p>
        </p:txBody>
      </p:sp>
    </p:spTree>
    <p:extLst>
      <p:ext uri="{BB962C8B-B14F-4D97-AF65-F5344CB8AC3E}">
        <p14:creationId xmlns:p14="http://schemas.microsoft.com/office/powerpoint/2010/main" val="169311290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6CC90E-4F61-494B-ACAA-B5755CBE42F2}"/>
              </a:ext>
            </a:extLst>
          </p:cNvPr>
          <p:cNvSpPr>
            <a:spLocks noGrp="1"/>
          </p:cNvSpPr>
          <p:nvPr>
            <p:ph type="title"/>
          </p:nvPr>
        </p:nvSpPr>
        <p:spPr/>
        <p:txBody>
          <a:bodyPr/>
          <a:lstStyle/>
          <a:p>
            <a:r>
              <a:rPr lang="ro-RO" dirty="0"/>
              <a:t>Soluția lui </a:t>
            </a:r>
            <a:r>
              <a:rPr lang="en-US" dirty="0" err="1"/>
              <a:t>Dijsktra</a:t>
            </a:r>
            <a:endParaRPr lang="en-US" dirty="0"/>
          </a:p>
        </p:txBody>
      </p:sp>
      <p:sp>
        <p:nvSpPr>
          <p:cNvPr id="3" name="Rectangle 1">
            <a:extLst>
              <a:ext uri="{FF2B5EF4-FFF2-40B4-BE49-F238E27FC236}">
                <a16:creationId xmlns:a16="http://schemas.microsoft.com/office/drawing/2014/main" id="{8B835FB6-DBC7-485E-93CF-B09D463EDE1D}"/>
              </a:ext>
            </a:extLst>
          </p:cNvPr>
          <p:cNvSpPr>
            <a:spLocks noChangeArrowheads="1"/>
          </p:cNvSpPr>
          <p:nvPr/>
        </p:nvSpPr>
        <p:spPr bwMode="auto">
          <a:xfrm>
            <a:off x="635167" y="1304181"/>
            <a:ext cx="7482138" cy="507831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Unicode MS" panose="020B0604020202020204" pitchFamily="34" charset="-128"/>
              </a:rPr>
              <a:t>b</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i</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 </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 </a:t>
            </a:r>
            <a:r>
              <a:rPr kumimoji="0" lang="en-US" altLang="en-US" b="0" i="0" u="none" strike="noStrike" cap="none" normalizeH="0" baseline="0" dirty="0" err="1">
                <a:ln>
                  <a:noFill/>
                </a:ln>
                <a:solidFill>
                  <a:srgbClr val="000000"/>
                </a:solidFill>
                <a:effectLst/>
                <a:latin typeface="Arial Unicode MS" panose="020B0604020202020204" pitchFamily="34" charset="-128"/>
              </a:rPr>
              <a:t>fals</a:t>
            </a:r>
            <a:r>
              <a:rPr kumimoji="0" lang="en-US" altLang="en-US" b="0" i="0" u="none" strike="noStrike" cap="none" normalizeH="0" baseline="0" dirty="0">
                <a:ln>
                  <a:noFill/>
                </a:ln>
                <a:solidFill>
                  <a:srgbClr val="000000"/>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800000"/>
                </a:solidFill>
                <a:effectLst/>
                <a:latin typeface="Arial Unicode MS" panose="020B0604020202020204" pitchFamily="34" charset="-128"/>
              </a:rPr>
              <a:t>while</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err="1">
                <a:ln>
                  <a:noFill/>
                </a:ln>
                <a:solidFill>
                  <a:srgbClr val="000000"/>
                </a:solidFill>
                <a:effectLst/>
                <a:latin typeface="Arial Unicode MS" panose="020B0604020202020204" pitchFamily="34" charset="-128"/>
              </a:rPr>
              <a:t>sw</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i</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 </a:t>
            </a:r>
            <a:r>
              <a:rPr kumimoji="0" lang="en-US" altLang="en-US" b="0" i="0" u="none" strike="noStrike" cap="none" normalizeH="0" baseline="0" dirty="0">
                <a:ln>
                  <a:noFill/>
                </a:ln>
                <a:solidFill>
                  <a:srgbClr val="800080"/>
                </a:solidFill>
                <a:effectLst/>
                <a:latin typeface="Arial Unicode MS" panose="020B0604020202020204" pitchFamily="34" charset="-128"/>
              </a:rPr>
              <a: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800080"/>
                </a:solidFill>
                <a:latin typeface="Arial Unicode MS" panose="020B0604020202020204" pitchFamily="34" charset="-128"/>
              </a:rPr>
              <a:t>	</a:t>
            </a:r>
            <a:r>
              <a:rPr kumimoji="0" lang="en-US" altLang="en-US" b="0" i="0" u="none" strike="noStrike" cap="none" normalizeH="0" baseline="0" dirty="0" err="1">
                <a:ln>
                  <a:noFill/>
                </a:ln>
                <a:solidFill>
                  <a:srgbClr val="000000"/>
                </a:solidFill>
                <a:effectLst/>
                <a:latin typeface="Arial Unicode MS" panose="020B0604020202020204" pitchFamily="34" charset="-128"/>
              </a:rPr>
              <a:t>sw</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i</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 </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 F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Arial Unicode MS" panose="020B0604020202020204" pitchFamily="34" charset="-128"/>
              </a:rPr>
              <a:t>	</a:t>
            </a:r>
            <a:r>
              <a:rPr kumimoji="0" lang="en-US" altLang="en-US" b="1" i="0" u="none" strike="noStrike" cap="none" normalizeH="0" baseline="0" dirty="0">
                <a:ln>
                  <a:noFill/>
                </a:ln>
                <a:solidFill>
                  <a:srgbClr val="800000"/>
                </a:solidFill>
                <a:effectLst/>
                <a:latin typeface="Arial Unicode MS" panose="020B0604020202020204" pitchFamily="34" charset="-128"/>
              </a:rPr>
              <a:t>if</a:t>
            </a:r>
            <a:r>
              <a:rPr kumimoji="0" lang="en-US" altLang="en-US" b="0" i="0" u="none" strike="noStrike" cap="none" normalizeH="0" baseline="0" dirty="0">
                <a:ln>
                  <a:noFill/>
                </a:ln>
                <a:solidFill>
                  <a:srgbClr val="000000"/>
                </a:solidFill>
                <a:effectLst/>
                <a:latin typeface="Arial Unicode MS" panose="020B0604020202020204" pitchFamily="34" charset="-128"/>
              </a:rPr>
              <a:t> </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k</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i</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 </a:t>
            </a:r>
            <a:r>
              <a:rPr kumimoji="0" lang="en-US" altLang="en-US" b="0" i="0" u="none" strike="noStrike" cap="none" normalizeH="0" baseline="0" dirty="0">
                <a:ln>
                  <a:noFill/>
                </a:ln>
                <a:solidFill>
                  <a:srgbClr val="800080"/>
                </a:solidFill>
                <a:effectLst/>
                <a:latin typeface="Arial Unicode MS" panose="020B0604020202020204" pitchFamily="34" charset="-128"/>
              </a:rPr>
              <a:t>{</a:t>
            </a:r>
            <a:endParaRPr lang="en-US" altLang="en-US" dirty="0">
              <a:solidFill>
                <a:srgbClr val="000000"/>
              </a:solidFill>
              <a:latin typeface="Arial Unicode MS" panose="020B0604020202020204" pitchFamily="34"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Unicode MS" panose="020B0604020202020204" pitchFamily="34" charset="-128"/>
              </a:rPr>
              <a:t>		c</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i</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 </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 true </a:t>
            </a:r>
          </a:p>
          <a:p>
            <a:pPr lvl="2"/>
            <a:r>
              <a:rPr lang="en-US" altLang="en-US" dirty="0">
                <a:solidFill>
                  <a:srgbClr val="000000"/>
                </a:solidFill>
                <a:latin typeface="Arial Unicode MS" panose="020B0604020202020204" pitchFamily="34" charset="-128"/>
              </a:rPr>
              <a:t>	</a:t>
            </a:r>
            <a:r>
              <a:rPr kumimoji="0" lang="en-US" altLang="en-US" b="1" i="0" u="none" strike="noStrike" cap="none" normalizeH="0" baseline="0" dirty="0">
                <a:ln>
                  <a:noFill/>
                </a:ln>
                <a:solidFill>
                  <a:srgbClr val="800000"/>
                </a:solidFill>
                <a:effectLst/>
                <a:latin typeface="Arial Unicode MS" panose="020B0604020202020204" pitchFamily="34" charset="-128"/>
              </a:rPr>
              <a:t>if</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b</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k</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 </a:t>
            </a:r>
          </a:p>
          <a:p>
            <a:pPr lvl="2"/>
            <a:r>
              <a:rPr lang="en-US" altLang="en-US" dirty="0">
                <a:solidFill>
                  <a:srgbClr val="000000"/>
                </a:solidFill>
                <a:latin typeface="Arial Unicode MS" panose="020B0604020202020204" pitchFamily="34" charset="-128"/>
              </a:rPr>
              <a:t>		</a:t>
            </a:r>
            <a:r>
              <a:rPr kumimoji="0" lang="en-US" altLang="en-US" b="0" i="0" u="none" strike="noStrike" cap="none" normalizeH="0" baseline="0" dirty="0">
                <a:ln>
                  <a:noFill/>
                </a:ln>
                <a:solidFill>
                  <a:srgbClr val="000000"/>
                </a:solidFill>
                <a:effectLst/>
                <a:latin typeface="Arial Unicode MS" panose="020B0604020202020204" pitchFamily="34" charset="-128"/>
              </a:rPr>
              <a:t>k </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 i </a:t>
            </a:r>
          </a:p>
          <a:p>
            <a:pPr lvl="2"/>
            <a:r>
              <a:rPr lang="en-US" altLang="en-US" dirty="0">
                <a:solidFill>
                  <a:srgbClr val="000000"/>
                </a:solidFill>
                <a:latin typeface="Arial Unicode MS" panose="020B0604020202020204" pitchFamily="34" charset="-128"/>
              </a:rPr>
              <a:t>	</a:t>
            </a:r>
            <a:r>
              <a:rPr kumimoji="0" lang="en-US" altLang="en-US" b="0" i="0" u="none" strike="noStrike" cap="none" normalizeH="0" baseline="0" dirty="0" err="1">
                <a:ln>
                  <a:noFill/>
                </a:ln>
                <a:solidFill>
                  <a:srgbClr val="000000"/>
                </a:solidFill>
                <a:effectLst/>
                <a:latin typeface="Arial Unicode MS" panose="020B0604020202020204" pitchFamily="34" charset="-128"/>
              </a:rPr>
              <a:t>sw</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i</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 </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 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Arial Unicode MS" panose="020B0604020202020204" pitchFamily="34" charset="-128"/>
              </a:rPr>
              <a:t>	</a:t>
            </a:r>
            <a:r>
              <a:rPr kumimoji="0" lang="en-US" altLang="en-US" b="0" i="0" u="none" strike="noStrike" cap="none" normalizeH="0" baseline="0" dirty="0">
                <a:ln>
                  <a:noFill/>
                </a:ln>
                <a:solidFill>
                  <a:srgbClr val="80008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 </a:t>
            </a:r>
            <a:r>
              <a:rPr kumimoji="0" lang="en-US" altLang="en-US" b="1" i="0" u="none" strike="noStrike" cap="none" normalizeH="0" baseline="0" dirty="0">
                <a:ln>
                  <a:noFill/>
                </a:ln>
                <a:solidFill>
                  <a:srgbClr val="800000"/>
                </a:solidFill>
                <a:effectLst/>
                <a:latin typeface="Arial Unicode MS" panose="020B0604020202020204" pitchFamily="34" charset="-128"/>
              </a:rPr>
              <a:t>else</a:t>
            </a:r>
            <a:r>
              <a:rPr kumimoji="0" lang="en-US" altLang="en-US" b="0" i="0" u="none" strike="noStrike" cap="none" normalizeH="0" baseline="0" dirty="0">
                <a:ln>
                  <a:noFill/>
                </a:ln>
                <a:solidFill>
                  <a:srgbClr val="000000"/>
                </a:solidFill>
                <a:effectLst/>
                <a:latin typeface="Arial Unicode MS" panose="020B0604020202020204" pitchFamily="34" charset="-128"/>
              </a:rPr>
              <a:t> </a:t>
            </a:r>
            <a:r>
              <a:rPr kumimoji="0" lang="en-US" altLang="en-US" b="0" i="0" u="none" strike="noStrike" cap="none" normalizeH="0" baseline="0" dirty="0">
                <a:ln>
                  <a:noFill/>
                </a:ln>
                <a:solidFill>
                  <a:srgbClr val="80008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Arial Unicode MS" panose="020B0604020202020204" pitchFamily="34" charset="-128"/>
              </a:rPr>
              <a:t>	</a:t>
            </a:r>
            <a:r>
              <a:rPr kumimoji="0" lang="en-US" altLang="en-US" b="0" i="0" u="none" strike="noStrike" cap="none" normalizeH="0" baseline="0" dirty="0">
                <a:ln>
                  <a:noFill/>
                </a:ln>
                <a:solidFill>
                  <a:srgbClr val="000000"/>
                </a:solidFill>
                <a:effectLst/>
                <a:latin typeface="Arial Unicode MS" panose="020B0604020202020204" pitchFamily="34" charset="-128"/>
              </a:rPr>
              <a:t>c</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i</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 </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 false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Arial Unicode MS" panose="020B0604020202020204" pitchFamily="34" charset="-128"/>
              </a:rPr>
              <a:t>	</a:t>
            </a:r>
            <a:r>
              <a:rPr kumimoji="0" lang="en-US" altLang="en-US" b="1" i="0" u="none" strike="noStrike" cap="none" normalizeH="0" baseline="0" dirty="0">
                <a:ln>
                  <a:noFill/>
                </a:ln>
                <a:solidFill>
                  <a:srgbClr val="800000"/>
                </a:solidFill>
                <a:effectLst/>
                <a:latin typeface="Arial Unicode MS" panose="020B0604020202020204" pitchFamily="34" charset="-128"/>
              </a:rPr>
              <a:t>for</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j</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8C00"/>
                </a:solidFill>
                <a:effectLst/>
                <a:latin typeface="Arial Unicode MS" panose="020B0604020202020204" pitchFamily="34" charset="-128"/>
              </a:rPr>
              <a:t>0</a:t>
            </a:r>
            <a:r>
              <a:rPr kumimoji="0" lang="en-US" altLang="en-US" b="0" i="0" u="none" strike="noStrike" cap="none" normalizeH="0" baseline="0" dirty="0">
                <a:ln>
                  <a:noFill/>
                </a:ln>
                <a:solidFill>
                  <a:srgbClr val="80008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j</a:t>
            </a:r>
            <a:r>
              <a:rPr kumimoji="0" lang="en-US" altLang="en-US" b="0" i="0" u="none" strike="noStrike" cap="none" normalizeH="0" baseline="0" dirty="0">
                <a:ln>
                  <a:noFill/>
                </a:ln>
                <a:solidFill>
                  <a:srgbClr val="808030"/>
                </a:solidFill>
                <a:effectLst/>
                <a:latin typeface="Arial Unicode MS" panose="020B0604020202020204" pitchFamily="34" charset="-128"/>
              </a:rPr>
              <a:t>&lt;</a:t>
            </a:r>
            <a:r>
              <a:rPr kumimoji="0" lang="en-US" altLang="en-US" b="0" i="0" u="none" strike="noStrike" cap="none" normalizeH="0" baseline="0" dirty="0" err="1">
                <a:ln>
                  <a:noFill/>
                </a:ln>
                <a:solidFill>
                  <a:srgbClr val="000000"/>
                </a:solidFill>
                <a:effectLst/>
                <a:latin typeface="Arial Unicode MS" panose="020B0604020202020204" pitchFamily="34" charset="-128"/>
              </a:rPr>
              <a:t>N</a:t>
            </a:r>
            <a:r>
              <a:rPr kumimoji="0" lang="en-US" altLang="en-US" b="0" i="0" u="none" strike="noStrike" cap="none" normalizeH="0" baseline="0" dirty="0" err="1">
                <a:ln>
                  <a:noFill/>
                </a:ln>
                <a:solidFill>
                  <a:srgbClr val="800080"/>
                </a:solidFill>
                <a:effectLst/>
                <a:latin typeface="Arial Unicode MS" panose="020B0604020202020204" pitchFamily="34" charset="-128"/>
              </a:rPr>
              <a:t>;</a:t>
            </a:r>
            <a:r>
              <a:rPr kumimoji="0" lang="en-US" altLang="en-US" b="0" i="0" u="none" strike="noStrike" cap="none" normalizeH="0" baseline="0" dirty="0" err="1">
                <a:ln>
                  <a:noFill/>
                </a:ln>
                <a:solidFill>
                  <a:srgbClr val="000000"/>
                </a:solidFill>
                <a:effectLst/>
                <a:latin typeface="Arial Unicode MS" panose="020B0604020202020204" pitchFamily="34" charset="-128"/>
              </a:rPr>
              <a:t>j</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Arial Unicode MS" panose="020B0604020202020204" pitchFamily="34" charset="-128"/>
              </a:rPr>
              <a:t>		</a:t>
            </a:r>
            <a:r>
              <a:rPr kumimoji="0" lang="en-US" altLang="en-US" b="1" i="0" u="none" strike="noStrike" cap="none" normalizeH="0" baseline="0" dirty="0">
                <a:ln>
                  <a:noFill/>
                </a:ln>
                <a:solidFill>
                  <a:srgbClr val="800000"/>
                </a:solidFill>
                <a:effectLst/>
                <a:latin typeface="Arial Unicode MS" panose="020B0604020202020204" pitchFamily="34" charset="-128"/>
              </a:rPr>
              <a:t>if</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j</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i </a:t>
            </a:r>
            <a:r>
              <a:rPr kumimoji="0" lang="en-US" altLang="en-US" b="0" i="0" u="none" strike="noStrike" cap="none" normalizeH="0" baseline="0" dirty="0">
                <a:ln>
                  <a:noFill/>
                </a:ln>
                <a:solidFill>
                  <a:srgbClr val="808030"/>
                </a:solidFill>
                <a:effectLst/>
                <a:latin typeface="Arial Unicode MS" panose="020B0604020202020204" pitchFamily="34" charset="-128"/>
              </a:rPr>
              <a:t>&amp;&amp;</a:t>
            </a:r>
            <a:r>
              <a:rPr kumimoji="0" lang="en-US" altLang="en-US" b="0" i="0" u="none" strike="noStrike" cap="none" normalizeH="0" baseline="0" dirty="0">
                <a:ln>
                  <a:noFill/>
                </a:ln>
                <a:solidFill>
                  <a:srgbClr val="000000"/>
                </a:solidFill>
                <a:effectLst/>
                <a:latin typeface="Arial Unicode MS" panose="020B0604020202020204" pitchFamily="34" charset="-128"/>
              </a:rPr>
              <a:t> </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c</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j</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solidFill>
                  <a:srgbClr val="000000"/>
                </a:solidFill>
                <a:latin typeface="Arial Unicode MS" panose="020B0604020202020204" pitchFamily="34" charset="-128"/>
              </a:rPr>
              <a:t>			</a:t>
            </a:r>
            <a:r>
              <a:rPr kumimoji="0" lang="en-US" altLang="en-US" b="0" i="0" u="none" strike="noStrike" cap="none" normalizeH="0" baseline="0" dirty="0" err="1">
                <a:ln>
                  <a:noFill/>
                </a:ln>
                <a:solidFill>
                  <a:srgbClr val="000000"/>
                </a:solidFill>
                <a:effectLst/>
                <a:latin typeface="Arial Unicode MS" panose="020B0604020202020204" pitchFamily="34" charset="-128"/>
              </a:rPr>
              <a:t>sw</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i</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 </a:t>
            </a:r>
            <a:r>
              <a:rPr kumimoji="0" lang="en-US" altLang="en-US" b="0" i="0" u="none" strike="noStrike" cap="none" normalizeH="0" baseline="0" dirty="0">
                <a:ln>
                  <a:noFill/>
                </a:ln>
                <a:solidFill>
                  <a:srgbClr val="808030"/>
                </a:solidFill>
                <a:effectLst/>
                <a:latin typeface="Arial Unicode MS" panose="020B0604020202020204" pitchFamily="34" charset="-128"/>
              </a:rPr>
              <a:t>=</a:t>
            </a:r>
            <a:r>
              <a:rPr kumimoji="0" lang="en-US" altLang="en-US" b="0" i="0" u="none" strike="noStrike" cap="none" normalizeH="0" baseline="0" dirty="0">
                <a:ln>
                  <a:noFill/>
                </a:ln>
                <a:solidFill>
                  <a:srgbClr val="000000"/>
                </a:solidFill>
                <a:effectLst/>
                <a:latin typeface="Arial Unicode MS" panose="020B0604020202020204" pitchFamily="34" charset="-128"/>
              </a:rPr>
              <a:t> 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800080"/>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Arial Unicode MS" panose="020B0604020202020204" pitchFamily="34" charset="-128"/>
              </a:rPr>
              <a:t> </a:t>
            </a:r>
            <a:r>
              <a:rPr kumimoji="0" lang="en-US" altLang="en-US" b="0" i="0" u="none" strike="noStrike" cap="none" normalizeH="0" baseline="0" dirty="0">
                <a:ln>
                  <a:noFill/>
                </a:ln>
                <a:solidFill>
                  <a:srgbClr val="800080"/>
                </a:solidFill>
                <a:effectLst/>
                <a:latin typeface="Arial Unicode MS" panose="020B0604020202020204" pitchFamily="34" charset="-128"/>
              </a:rPr>
              <a:t>}</a:t>
            </a:r>
            <a:r>
              <a:rPr kumimoji="0" lang="en-US" altLang="en-US" sz="11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dirty="0">
                <a:latin typeface="Arial" panose="020B0604020202020204" pitchFamily="34" charset="0"/>
              </a:rPr>
              <a:t>//critical</a:t>
            </a:r>
          </a:p>
          <a:p>
            <a:r>
              <a:rPr lang="en-US" altLang="en-US" dirty="0">
                <a:solidFill>
                  <a:srgbClr val="000000"/>
                </a:solidFill>
                <a:latin typeface="Arial Unicode MS" panose="020B0604020202020204" pitchFamily="34" charset="-128"/>
              </a:rPr>
              <a:t>b</a:t>
            </a:r>
            <a:r>
              <a:rPr lang="en-US" altLang="en-US" dirty="0">
                <a:solidFill>
                  <a:srgbClr val="808030"/>
                </a:solidFill>
                <a:latin typeface="Arial Unicode MS" panose="020B0604020202020204" pitchFamily="34" charset="-128"/>
              </a:rPr>
              <a:t>[</a:t>
            </a:r>
            <a:r>
              <a:rPr lang="en-US" altLang="en-US" dirty="0">
                <a:solidFill>
                  <a:srgbClr val="000000"/>
                </a:solidFill>
                <a:latin typeface="Arial Unicode MS" panose="020B0604020202020204" pitchFamily="34" charset="-128"/>
              </a:rPr>
              <a:t>i</a:t>
            </a:r>
            <a:r>
              <a:rPr lang="en-US" altLang="en-US" dirty="0">
                <a:solidFill>
                  <a:srgbClr val="808030"/>
                </a:solidFill>
                <a:latin typeface="Arial Unicode MS" panose="020B0604020202020204" pitchFamily="34" charset="-128"/>
              </a:rPr>
              <a:t>]</a:t>
            </a:r>
            <a:r>
              <a:rPr lang="en-US" altLang="en-US" dirty="0">
                <a:solidFill>
                  <a:srgbClr val="000000"/>
                </a:solidFill>
                <a:latin typeface="Arial Unicode MS" panose="020B0604020202020204" pitchFamily="34" charset="-128"/>
              </a:rPr>
              <a:t> </a:t>
            </a:r>
            <a:r>
              <a:rPr lang="en-US" altLang="en-US" dirty="0">
                <a:solidFill>
                  <a:srgbClr val="808030"/>
                </a:solidFill>
                <a:latin typeface="Arial Unicode MS" panose="020B0604020202020204" pitchFamily="34" charset="-128"/>
              </a:rPr>
              <a:t>=</a:t>
            </a:r>
            <a:r>
              <a:rPr lang="en-US" altLang="en-US" dirty="0">
                <a:solidFill>
                  <a:srgbClr val="000000"/>
                </a:solidFill>
                <a:latin typeface="Arial Unicode MS" panose="020B0604020202020204" pitchFamily="34" charset="-128"/>
              </a:rPr>
              <a:t> true </a:t>
            </a:r>
          </a:p>
          <a:p>
            <a:pPr lvl="0"/>
            <a:r>
              <a:rPr lang="en-US" altLang="en-US" dirty="0">
                <a:solidFill>
                  <a:srgbClr val="000000"/>
                </a:solidFill>
                <a:latin typeface="Arial Unicode MS" panose="020B0604020202020204" pitchFamily="34" charset="-128"/>
              </a:rPr>
              <a:t>c</a:t>
            </a:r>
            <a:r>
              <a:rPr lang="en-US" altLang="en-US" dirty="0">
                <a:solidFill>
                  <a:srgbClr val="808030"/>
                </a:solidFill>
                <a:latin typeface="Arial Unicode MS" panose="020B0604020202020204" pitchFamily="34" charset="-128"/>
              </a:rPr>
              <a:t>[</a:t>
            </a:r>
            <a:r>
              <a:rPr lang="en-US" altLang="en-US" dirty="0">
                <a:solidFill>
                  <a:srgbClr val="000000"/>
                </a:solidFill>
                <a:latin typeface="Arial Unicode MS" panose="020B0604020202020204" pitchFamily="34" charset="-128"/>
              </a:rPr>
              <a:t>i</a:t>
            </a:r>
            <a:r>
              <a:rPr lang="en-US" altLang="en-US" dirty="0">
                <a:solidFill>
                  <a:srgbClr val="808030"/>
                </a:solidFill>
                <a:latin typeface="Arial Unicode MS" panose="020B0604020202020204" pitchFamily="34" charset="-128"/>
              </a:rPr>
              <a:t>]</a:t>
            </a:r>
            <a:r>
              <a:rPr lang="en-US" altLang="en-US" dirty="0">
                <a:solidFill>
                  <a:srgbClr val="000000"/>
                </a:solidFill>
                <a:latin typeface="Arial Unicode MS" panose="020B0604020202020204" pitchFamily="34" charset="-128"/>
              </a:rPr>
              <a:t> </a:t>
            </a:r>
            <a:r>
              <a:rPr lang="en-US" altLang="en-US" dirty="0">
                <a:solidFill>
                  <a:srgbClr val="808030"/>
                </a:solidFill>
                <a:latin typeface="Arial Unicode MS" panose="020B0604020202020204" pitchFamily="34" charset="-128"/>
              </a:rPr>
              <a:t>=</a:t>
            </a:r>
            <a:r>
              <a:rPr lang="en-US" altLang="en-US" dirty="0">
                <a:solidFill>
                  <a:srgbClr val="000000"/>
                </a:solidFill>
                <a:latin typeface="Arial Unicode MS" panose="020B0604020202020204" pitchFamily="34" charset="-128"/>
              </a:rPr>
              <a:t> true</a:t>
            </a:r>
            <a:endParaRPr kumimoji="0" lang="en-US" altLang="en-US" b="0" i="0" u="none" strike="noStrike" cap="none" normalizeH="0" baseline="0" dirty="0">
              <a:ln>
                <a:noFill/>
              </a:ln>
              <a:solidFill>
                <a:schemeClr val="tx1"/>
              </a:solidFill>
              <a:effectLst/>
            </a:endParaRPr>
          </a:p>
        </p:txBody>
      </p:sp>
      <p:cxnSp>
        <p:nvCxnSpPr>
          <p:cNvPr id="14" name="Straight Connector 13">
            <a:extLst>
              <a:ext uri="{FF2B5EF4-FFF2-40B4-BE49-F238E27FC236}">
                <a16:creationId xmlns:a16="http://schemas.microsoft.com/office/drawing/2014/main" id="{7D0727B5-3776-4206-BF75-E29FDBADE6DD}"/>
              </a:ext>
            </a:extLst>
          </p:cNvPr>
          <p:cNvCxnSpPr/>
          <p:nvPr/>
        </p:nvCxnSpPr>
        <p:spPr bwMode="auto">
          <a:xfrm>
            <a:off x="3753853" y="1304181"/>
            <a:ext cx="1042736"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5" name="Straight Connector 14">
            <a:extLst>
              <a:ext uri="{FF2B5EF4-FFF2-40B4-BE49-F238E27FC236}">
                <a16:creationId xmlns:a16="http://schemas.microsoft.com/office/drawing/2014/main" id="{2ADD62CE-03A7-4908-A3ED-BD2FC548BEA7}"/>
              </a:ext>
            </a:extLst>
          </p:cNvPr>
          <p:cNvCxnSpPr>
            <a:cxnSpLocks/>
          </p:cNvCxnSpPr>
          <p:nvPr/>
        </p:nvCxnSpPr>
        <p:spPr bwMode="auto">
          <a:xfrm>
            <a:off x="4796589" y="1304181"/>
            <a:ext cx="0" cy="4005756"/>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 name="Straight Connector 17">
            <a:extLst>
              <a:ext uri="{FF2B5EF4-FFF2-40B4-BE49-F238E27FC236}">
                <a16:creationId xmlns:a16="http://schemas.microsoft.com/office/drawing/2014/main" id="{59150982-665E-4018-83D8-C165F6956FED}"/>
              </a:ext>
            </a:extLst>
          </p:cNvPr>
          <p:cNvCxnSpPr>
            <a:cxnSpLocks/>
          </p:cNvCxnSpPr>
          <p:nvPr/>
        </p:nvCxnSpPr>
        <p:spPr bwMode="auto">
          <a:xfrm>
            <a:off x="3753853" y="5309936"/>
            <a:ext cx="1042736" cy="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 name="Straight Connector 20">
            <a:extLst>
              <a:ext uri="{FF2B5EF4-FFF2-40B4-BE49-F238E27FC236}">
                <a16:creationId xmlns:a16="http://schemas.microsoft.com/office/drawing/2014/main" id="{B0E50034-F104-44EF-A34C-ABA55E1720D2}"/>
              </a:ext>
            </a:extLst>
          </p:cNvPr>
          <p:cNvCxnSpPr>
            <a:cxnSpLocks/>
          </p:cNvCxnSpPr>
          <p:nvPr/>
        </p:nvCxnSpPr>
        <p:spPr bwMode="auto">
          <a:xfrm>
            <a:off x="3753853" y="5727032"/>
            <a:ext cx="1042736" cy="0"/>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 name="Straight Connector 21">
            <a:extLst>
              <a:ext uri="{FF2B5EF4-FFF2-40B4-BE49-F238E27FC236}">
                <a16:creationId xmlns:a16="http://schemas.microsoft.com/office/drawing/2014/main" id="{8AB33C29-AA53-4251-8337-A42A85B2EBEA}"/>
              </a:ext>
            </a:extLst>
          </p:cNvPr>
          <p:cNvCxnSpPr>
            <a:cxnSpLocks/>
          </p:cNvCxnSpPr>
          <p:nvPr/>
        </p:nvCxnSpPr>
        <p:spPr bwMode="auto">
          <a:xfrm>
            <a:off x="4796589" y="5727032"/>
            <a:ext cx="0" cy="655462"/>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3" name="Straight Connector 22">
            <a:extLst>
              <a:ext uri="{FF2B5EF4-FFF2-40B4-BE49-F238E27FC236}">
                <a16:creationId xmlns:a16="http://schemas.microsoft.com/office/drawing/2014/main" id="{A2801700-687B-49F9-8F6F-66ED1917395E}"/>
              </a:ext>
            </a:extLst>
          </p:cNvPr>
          <p:cNvCxnSpPr>
            <a:cxnSpLocks/>
          </p:cNvCxnSpPr>
          <p:nvPr/>
        </p:nvCxnSpPr>
        <p:spPr bwMode="auto">
          <a:xfrm>
            <a:off x="3753853" y="6382493"/>
            <a:ext cx="1042736" cy="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7" name="TextBox 26">
            <a:extLst>
              <a:ext uri="{FF2B5EF4-FFF2-40B4-BE49-F238E27FC236}">
                <a16:creationId xmlns:a16="http://schemas.microsoft.com/office/drawing/2014/main" id="{0CFE6B87-818E-4402-B9FE-24D2E21F15B4}"/>
              </a:ext>
            </a:extLst>
          </p:cNvPr>
          <p:cNvSpPr txBox="1"/>
          <p:nvPr/>
        </p:nvSpPr>
        <p:spPr>
          <a:xfrm>
            <a:off x="5301916" y="5553819"/>
            <a:ext cx="3506088" cy="830997"/>
          </a:xfrm>
          <a:prstGeom prst="rect">
            <a:avLst/>
          </a:prstGeom>
          <a:noFill/>
        </p:spPr>
        <p:txBody>
          <a:bodyPr wrap="none" rtlCol="0">
            <a:spAutoFit/>
          </a:bodyPr>
          <a:lstStyle/>
          <a:p>
            <a:r>
              <a:rPr lang="en-US" sz="4800" dirty="0"/>
              <a:t>unlock()</a:t>
            </a:r>
            <a:r>
              <a:rPr lang="ro-RO" sz="4800" dirty="0"/>
              <a:t>  - V</a:t>
            </a:r>
            <a:endParaRPr lang="en-US" sz="4800" dirty="0"/>
          </a:p>
        </p:txBody>
      </p:sp>
      <p:sp>
        <p:nvSpPr>
          <p:cNvPr id="28" name="TextBox 27">
            <a:extLst>
              <a:ext uri="{FF2B5EF4-FFF2-40B4-BE49-F238E27FC236}">
                <a16:creationId xmlns:a16="http://schemas.microsoft.com/office/drawing/2014/main" id="{93DB4A33-87D9-4939-A54F-2D384FABDFC2}"/>
              </a:ext>
            </a:extLst>
          </p:cNvPr>
          <p:cNvSpPr txBox="1"/>
          <p:nvPr/>
        </p:nvSpPr>
        <p:spPr>
          <a:xfrm>
            <a:off x="5301916" y="2286000"/>
            <a:ext cx="2991525" cy="830997"/>
          </a:xfrm>
          <a:prstGeom prst="rect">
            <a:avLst/>
          </a:prstGeom>
          <a:noFill/>
        </p:spPr>
        <p:txBody>
          <a:bodyPr wrap="none" rtlCol="0">
            <a:spAutoFit/>
          </a:bodyPr>
          <a:lstStyle/>
          <a:p>
            <a:r>
              <a:rPr lang="en-US" sz="4800" dirty="0"/>
              <a:t>lock()</a:t>
            </a:r>
            <a:r>
              <a:rPr lang="ro-RO" sz="4800" dirty="0"/>
              <a:t>   - P</a:t>
            </a:r>
            <a:endParaRPr lang="en-US" sz="4800" dirty="0"/>
          </a:p>
        </p:txBody>
      </p:sp>
    </p:spTree>
    <p:extLst>
      <p:ext uri="{BB962C8B-B14F-4D97-AF65-F5344CB8AC3E}">
        <p14:creationId xmlns:p14="http://schemas.microsoft.com/office/powerpoint/2010/main" val="359166717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115EA3-378D-419B-BD59-46FA6FCA5D34}"/>
              </a:ext>
            </a:extLst>
          </p:cNvPr>
          <p:cNvSpPr>
            <a:spLocks noGrp="1"/>
          </p:cNvSpPr>
          <p:nvPr>
            <p:ph type="title"/>
          </p:nvPr>
        </p:nvSpPr>
        <p:spPr/>
        <p:txBody>
          <a:bodyPr/>
          <a:lstStyle/>
          <a:p>
            <a:r>
              <a:rPr lang="ro-RO" dirty="0"/>
              <a:t>Soluția lui </a:t>
            </a:r>
            <a:r>
              <a:rPr lang="en-US" dirty="0"/>
              <a:t>Peterson</a:t>
            </a:r>
          </a:p>
        </p:txBody>
      </p:sp>
      <p:sp>
        <p:nvSpPr>
          <p:cNvPr id="6" name="Rectangle 2">
            <a:extLst>
              <a:ext uri="{FF2B5EF4-FFF2-40B4-BE49-F238E27FC236}">
                <a16:creationId xmlns:a16="http://schemas.microsoft.com/office/drawing/2014/main" id="{AA99CF5C-C51C-47BA-B43B-9B5A8507792E}"/>
              </a:ext>
            </a:extLst>
          </p:cNvPr>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spcBef>
                <a:spcPct val="30000"/>
              </a:spcBef>
              <a:defRPr sz="1200">
                <a:solidFill>
                  <a:schemeClr val="tx1"/>
                </a:solidFill>
                <a:latin typeface="Arial" panose="020B0604020202020204" pitchFamily="34" charset="0"/>
              </a:defRPr>
            </a:lvl1pPr>
            <a:lvl2pPr>
              <a:spcBef>
                <a:spcPct val="30000"/>
              </a:spcBef>
              <a:defRPr sz="1200">
                <a:solidFill>
                  <a:schemeClr val="tx1"/>
                </a:solidFill>
                <a:latin typeface="Arial" panose="020B0604020202020204" pitchFamily="34" charset="0"/>
              </a:defRPr>
            </a:lvl2pPr>
            <a:lvl3pPr>
              <a:spcBef>
                <a:spcPct val="30000"/>
              </a:spcBef>
              <a:defRPr sz="1200">
                <a:solidFill>
                  <a:schemeClr val="tx1"/>
                </a:solidFill>
                <a:latin typeface="Arial" panose="020B0604020202020204" pitchFamily="34" charset="0"/>
              </a:defRPr>
            </a:lvl3pPr>
            <a:lvl4pPr>
              <a:spcBef>
                <a:spcPct val="30000"/>
              </a:spcBef>
              <a:defRPr sz="1200">
                <a:solidFill>
                  <a:schemeClr val="tx1"/>
                </a:solidFill>
                <a:latin typeface="Arial" panose="020B0604020202020204" pitchFamily="34" charset="0"/>
              </a:defRPr>
            </a:lvl4pPr>
            <a:lvl5pPr>
              <a:spcBef>
                <a:spcPct val="30000"/>
              </a:spcBef>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rPr>
              <a:t>flag</a:t>
            </a:r>
            <a:r>
              <a:rPr kumimoji="0" lang="en-US" altLang="en-US" sz="1000" b="0" i="0" u="none" strike="noStrike" cap="none" normalizeH="0" baseline="0">
                <a:ln>
                  <a:noFill/>
                </a:ln>
                <a:solidFill>
                  <a:schemeClr val="tx1"/>
                </a:solidFill>
                <a:effectLst/>
                <a:latin typeface="Arial Unicode MS"/>
              </a:rPr>
              <a:t>[0] </a:t>
            </a:r>
            <a:r>
              <a:rPr kumimoji="0" lang="en-US" altLang="en-US" sz="1800" b="0" i="0" u="none" strike="noStrike" cap="none" normalizeH="0" baseline="0">
                <a:ln>
                  <a:noFill/>
                </a:ln>
                <a:solidFill>
                  <a:schemeClr val="tx1"/>
                </a:solidFill>
                <a:effectLst/>
                <a:latin typeface="Arial" panose="020B0604020202020204" pitchFamily="34" charset="0"/>
              </a:rPr>
              <a:t>=</a:t>
            </a:r>
            <a:r>
              <a:rPr kumimoji="0" lang="en-US" altLang="en-US" sz="1000" b="0" i="0" u="none" strike="noStrike" cap="none" normalizeH="0" baseline="0">
                <a:ln>
                  <a:noFill/>
                </a:ln>
                <a:solidFill>
                  <a:schemeClr val="tx1"/>
                </a:solidFill>
                <a:effectLst/>
                <a:latin typeface="Arial Unicode MS"/>
              </a:rPr>
              <a:t> </a:t>
            </a:r>
            <a:endParaRPr kumimoji="0" lang="en-US" altLang="en-US" sz="12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a:t>
            </a:r>
            <a:r>
              <a:rPr kumimoji="0" lang="en-US" altLang="en-US" sz="600" b="0" i="0" u="none" strike="noStrike" cap="none" normalizeH="0" baseline="0">
                <a:ln>
                  <a:noFill/>
                </a:ln>
                <a:solidFill>
                  <a:schemeClr val="tx1"/>
                </a:solidFill>
                <a:effectLst/>
              </a:rPr>
              <a:t>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7" name="Rectangle 3">
            <a:extLst>
              <a:ext uri="{FF2B5EF4-FFF2-40B4-BE49-F238E27FC236}">
                <a16:creationId xmlns:a16="http://schemas.microsoft.com/office/drawing/2014/main" id="{0CC0F52B-E809-47AD-BC51-4A779C3A9F5F}"/>
              </a:ext>
            </a:extLst>
          </p:cNvPr>
          <p:cNvSpPr>
            <a:spLocks noChangeArrowheads="1"/>
          </p:cNvSpPr>
          <p:nvPr/>
        </p:nvSpPr>
        <p:spPr bwMode="auto">
          <a:xfrm>
            <a:off x="152400" y="1524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a:spcBef>
                <a:spcPct val="30000"/>
              </a:spcBef>
              <a:defRPr sz="1200">
                <a:solidFill>
                  <a:schemeClr val="tx1"/>
                </a:solidFill>
                <a:latin typeface="Arial" panose="020B0604020202020204" pitchFamily="34" charset="0"/>
              </a:defRPr>
            </a:lvl1pPr>
            <a:lvl2pPr>
              <a:spcBef>
                <a:spcPct val="30000"/>
              </a:spcBef>
              <a:defRPr sz="1200">
                <a:solidFill>
                  <a:schemeClr val="tx1"/>
                </a:solidFill>
                <a:latin typeface="Arial" panose="020B0604020202020204" pitchFamily="34" charset="0"/>
              </a:defRPr>
            </a:lvl2pPr>
            <a:lvl3pPr>
              <a:spcBef>
                <a:spcPct val="30000"/>
              </a:spcBef>
              <a:defRPr sz="1200">
                <a:solidFill>
                  <a:schemeClr val="tx1"/>
                </a:solidFill>
                <a:latin typeface="Arial" panose="020B0604020202020204" pitchFamily="34" charset="0"/>
              </a:defRPr>
            </a:lvl3pPr>
            <a:lvl4pPr>
              <a:spcBef>
                <a:spcPct val="30000"/>
              </a:spcBef>
              <a:defRPr sz="1200">
                <a:solidFill>
                  <a:schemeClr val="tx1"/>
                </a:solidFill>
                <a:latin typeface="Arial" panose="020B0604020202020204" pitchFamily="34" charset="0"/>
              </a:defRPr>
            </a:lvl4pPr>
            <a:lvl5pPr>
              <a:spcBef>
                <a:spcPct val="30000"/>
              </a:spcBef>
              <a:defRPr sz="1200">
                <a:solidFill>
                  <a:schemeClr val="tx1"/>
                </a:solidFill>
                <a:latin typeface="Arial" panose="020B0604020202020204" pitchFamily="34" charset="0"/>
              </a:defRPr>
            </a:lvl5pPr>
            <a:lvl6pPr eaLnBrk="0" fontAlgn="base" hangingPunct="0">
              <a:spcBef>
                <a:spcPct val="30000"/>
              </a:spcBef>
              <a:spcAft>
                <a:spcPct val="0"/>
              </a:spcAft>
              <a:defRPr sz="1200">
                <a:solidFill>
                  <a:schemeClr val="tx1"/>
                </a:solidFill>
                <a:latin typeface="Arial" panose="020B0604020202020204" pitchFamily="34" charset="0"/>
              </a:defRPr>
            </a:lvl6pPr>
            <a:lvl7pPr eaLnBrk="0" fontAlgn="base" hangingPunct="0">
              <a:spcBef>
                <a:spcPct val="30000"/>
              </a:spcBef>
              <a:spcAft>
                <a:spcPct val="0"/>
              </a:spcAft>
              <a:defRPr sz="1200">
                <a:solidFill>
                  <a:schemeClr val="tx1"/>
                </a:solidFill>
                <a:latin typeface="Arial" panose="020B0604020202020204" pitchFamily="34" charset="0"/>
              </a:defRPr>
            </a:lvl7pPr>
            <a:lvl8pPr eaLnBrk="0" fontAlgn="base" hangingPunct="0">
              <a:spcBef>
                <a:spcPct val="30000"/>
              </a:spcBef>
              <a:spcAft>
                <a:spcPct val="0"/>
              </a:spcAft>
              <a:defRPr sz="1200">
                <a:solidFill>
                  <a:schemeClr val="tx1"/>
                </a:solidFill>
                <a:latin typeface="Arial" panose="020B0604020202020204" pitchFamily="34" charset="0"/>
              </a:defRPr>
            </a:lvl8pPr>
            <a:lvl9pPr eaLnBrk="0" fontAlgn="base" hangingPunct="0">
              <a:spcBef>
                <a:spcPct val="30000"/>
              </a:spcBef>
              <a:spcAft>
                <a:spcPct val="0"/>
              </a:spcAft>
              <a:defRPr sz="1200">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chemeClr val="tx1"/>
                </a:solidFill>
                <a:effectLst/>
                <a:latin typeface="Arial" panose="020B0604020202020204" pitchFamily="34" charset="0"/>
              </a:rPr>
              <a:t>flag</a:t>
            </a:r>
            <a:r>
              <a:rPr kumimoji="0" lang="en-US" altLang="en-US" sz="1000" b="0" i="0" u="none" strike="noStrike" cap="none" normalizeH="0" baseline="0">
                <a:ln>
                  <a:noFill/>
                </a:ln>
                <a:solidFill>
                  <a:schemeClr val="tx1"/>
                </a:solidFill>
                <a:effectLst/>
                <a:latin typeface="Arial Unicode MS"/>
              </a:rPr>
              <a:t>[0] </a:t>
            </a:r>
            <a:r>
              <a:rPr kumimoji="0" lang="en-US" altLang="en-US" sz="1800" b="0" i="0" u="none" strike="noStrike" cap="none" normalizeH="0" baseline="0">
                <a:ln>
                  <a:noFill/>
                </a:ln>
                <a:solidFill>
                  <a:schemeClr val="tx1"/>
                </a:solidFill>
                <a:effectLst/>
                <a:latin typeface="Arial" panose="020B0604020202020204" pitchFamily="34" charset="0"/>
              </a:rPr>
              <a:t>=</a:t>
            </a:r>
            <a:r>
              <a:rPr kumimoji="0" lang="en-US" altLang="en-US" sz="1000" b="0" i="0" u="none" strike="noStrike" cap="none" normalizeH="0" baseline="0">
                <a:ln>
                  <a:noFill/>
                </a:ln>
                <a:solidFill>
                  <a:schemeClr val="tx1"/>
                </a:solidFill>
                <a:effectLst/>
                <a:latin typeface="Arial Unicode MS"/>
              </a:rPr>
              <a:t> </a:t>
            </a:r>
            <a:endParaRPr kumimoji="0" lang="en-US" altLang="en-US" sz="12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pPr>
            <a:r>
              <a:rPr kumimoji="0" lang="en-US" altLang="en-US" sz="1000" b="0" i="0" u="none" strike="noStrike" cap="none" normalizeH="0" baseline="0">
                <a:ln>
                  <a:noFill/>
                </a:ln>
                <a:solidFill>
                  <a:schemeClr val="tx1"/>
                </a:solidFill>
                <a:effectLst/>
                <a:latin typeface="Arial Unicode MS"/>
              </a:rPr>
              <a:t>;</a:t>
            </a:r>
            <a:r>
              <a:rPr kumimoji="0" lang="en-US" altLang="en-US" sz="600" b="0" i="0" u="none" strike="noStrike" cap="none" normalizeH="0" baseline="0">
                <a:ln>
                  <a:noFill/>
                </a:ln>
                <a:solidFill>
                  <a:schemeClr val="tx1"/>
                </a:solidFill>
                <a:effectLst/>
              </a:rPr>
              <a:t> </a:t>
            </a:r>
            <a:endParaRPr kumimoji="0" lang="en-US" altLang="en-US" sz="1200" b="0" i="0" u="none" strike="noStrike" cap="none" normalizeH="0" baseline="0">
              <a:ln>
                <a:noFill/>
              </a:ln>
              <a:solidFill>
                <a:schemeClr val="tx1"/>
              </a:solidFill>
              <a:effectLst/>
              <a:latin typeface="Arial" panose="020B0604020202020204" pitchFamily="34" charset="0"/>
            </a:endParaRPr>
          </a:p>
        </p:txBody>
      </p:sp>
      <p:sp>
        <p:nvSpPr>
          <p:cNvPr id="3" name="Rectangle 1">
            <a:extLst>
              <a:ext uri="{FF2B5EF4-FFF2-40B4-BE49-F238E27FC236}">
                <a16:creationId xmlns:a16="http://schemas.microsoft.com/office/drawing/2014/main" id="{4520BA1D-2D78-4643-9D43-0F0A8DF9B362}"/>
              </a:ext>
            </a:extLst>
          </p:cNvPr>
          <p:cNvSpPr>
            <a:spLocks noChangeArrowheads="1"/>
          </p:cNvSpPr>
          <p:nvPr/>
        </p:nvSpPr>
        <p:spPr bwMode="auto">
          <a:xfrm>
            <a:off x="314325" y="2484209"/>
            <a:ext cx="8606588" cy="224676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Arial Unicode MS" panose="020B0604020202020204" pitchFamily="34" charset="-128"/>
              </a:rPr>
              <a:t>flag</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8C00"/>
                </a:solidFill>
                <a:effectLst/>
                <a:latin typeface="Arial Unicode MS" panose="020B0604020202020204" pitchFamily="34" charset="-128"/>
              </a:rPr>
              <a:t>0</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true</a:t>
            </a:r>
            <a:r>
              <a:rPr kumimoji="0" lang="en-US" altLang="en-US" sz="2800" b="0" i="0" u="none" strike="noStrike" cap="none" normalizeH="0" baseline="0" dirty="0">
                <a:ln>
                  <a:noFill/>
                </a:ln>
                <a:solidFill>
                  <a:srgbClr val="80008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E34ADC"/>
                </a:solidFill>
                <a:effectLst/>
                <a:latin typeface="Arial Unicode MS" panose="020B0604020202020204" pitchFamily="34" charset="-128"/>
              </a:rPr>
              <a:t>P0_gate:</a:t>
            </a:r>
            <a:r>
              <a:rPr kumimoji="0" lang="en-US" altLang="en-US" sz="2800" b="0" i="0" u="none" strike="noStrike" cap="none" normalizeH="0" baseline="0" dirty="0">
                <a:ln>
                  <a:noFill/>
                </a:ln>
                <a:solidFill>
                  <a:srgbClr val="000000"/>
                </a:solidFill>
                <a:effectLst/>
                <a:latin typeface="Arial Unicode MS" panose="020B0604020202020204" pitchFamily="34" charset="-128"/>
              </a:rPr>
              <a:t> turn </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a:t>
            </a:r>
            <a:r>
              <a:rPr kumimoji="0" lang="en-US" altLang="en-US" sz="2800" b="0" i="0" u="none" strike="noStrike" cap="none" normalizeH="0" baseline="0" dirty="0">
                <a:ln>
                  <a:noFill/>
                </a:ln>
                <a:solidFill>
                  <a:srgbClr val="008C00"/>
                </a:solidFill>
                <a:effectLst/>
                <a:latin typeface="Arial Unicode MS" panose="020B0604020202020204" pitchFamily="34" charset="-128"/>
              </a:rPr>
              <a:t>1</a:t>
            </a:r>
            <a:r>
              <a:rPr kumimoji="0" lang="en-US" altLang="en-US" sz="2800" b="0" i="0" u="none" strike="noStrike" cap="none" normalizeH="0" baseline="0" dirty="0">
                <a:ln>
                  <a:noFill/>
                </a:ln>
                <a:solidFill>
                  <a:srgbClr val="80008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800000"/>
                </a:solidFill>
                <a:effectLst/>
                <a:latin typeface="Arial Unicode MS" panose="020B0604020202020204" pitchFamily="34" charset="-128"/>
              </a:rPr>
              <a:t>while</a:t>
            </a:r>
            <a:r>
              <a:rPr kumimoji="0" lang="en-US" altLang="en-US" sz="2800" b="0" i="0" u="none" strike="noStrike" cap="none" normalizeH="0" baseline="0" dirty="0">
                <a:ln>
                  <a:noFill/>
                </a:ln>
                <a:solidFill>
                  <a:srgbClr val="000000"/>
                </a:solidFill>
                <a:effectLst/>
                <a:latin typeface="Arial Unicode MS" panose="020B0604020202020204" pitchFamily="34" charset="-128"/>
              </a:rPr>
              <a:t> </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flag</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8C00"/>
                </a:solidFill>
                <a:effectLst/>
                <a:latin typeface="Arial Unicode MS" panose="020B0604020202020204" pitchFamily="34" charset="-128"/>
              </a:rPr>
              <a:t>1</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a:t>
            </a:r>
            <a:r>
              <a:rPr kumimoji="0" lang="en-US" altLang="en-US" sz="2800" b="0" i="0" u="none" strike="noStrike" cap="none" normalizeH="0" baseline="0" dirty="0">
                <a:ln>
                  <a:noFill/>
                </a:ln>
                <a:solidFill>
                  <a:srgbClr val="808030"/>
                </a:solidFill>
                <a:effectLst/>
                <a:latin typeface="Arial Unicode MS" panose="020B0604020202020204" pitchFamily="34" charset="-128"/>
              </a:rPr>
              <a:t>&amp;&amp;</a:t>
            </a:r>
            <a:r>
              <a:rPr kumimoji="0" lang="en-US" altLang="en-US" sz="2800" b="0" i="0" u="none" strike="noStrike" cap="none" normalizeH="0" baseline="0" dirty="0">
                <a:ln>
                  <a:noFill/>
                </a:ln>
                <a:solidFill>
                  <a:srgbClr val="000000"/>
                </a:solidFill>
                <a:effectLst/>
                <a:latin typeface="Arial Unicode MS" panose="020B0604020202020204" pitchFamily="34" charset="-128"/>
              </a:rPr>
              <a:t> turn </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a:t>
            </a:r>
            <a:r>
              <a:rPr kumimoji="0" lang="en-US" altLang="en-US" sz="2800" b="0" i="0" u="none" strike="noStrike" cap="none" normalizeH="0" baseline="0" dirty="0">
                <a:ln>
                  <a:noFill/>
                </a:ln>
                <a:solidFill>
                  <a:srgbClr val="008C00"/>
                </a:solidFill>
                <a:effectLst/>
                <a:latin typeface="Arial Unicode MS" panose="020B0604020202020204" pitchFamily="34" charset="-128"/>
              </a:rPr>
              <a:t>1</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a:t>
            </a:r>
            <a:r>
              <a:rPr kumimoji="0" lang="en-US" altLang="en-US" sz="2800" b="0" i="0" u="none" strike="noStrike" cap="none" normalizeH="0" baseline="0" dirty="0">
                <a:ln>
                  <a:noFill/>
                </a:ln>
                <a:solidFill>
                  <a:srgbClr val="80008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a:t>
            </a:r>
            <a:r>
              <a:rPr kumimoji="0" lang="en-US" altLang="en-US" sz="2800" b="0" i="0" u="none" strike="noStrike" cap="none" normalizeH="0" baseline="0" dirty="0">
                <a:ln>
                  <a:noFill/>
                </a:ln>
                <a:solidFill>
                  <a:srgbClr val="696969"/>
                </a:solidFill>
                <a:effectLst/>
                <a:latin typeface="Arial Unicode MS" panose="020B0604020202020204" pitchFamily="34" charset="-128"/>
              </a:rPr>
              <a:t>// busy wait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696969"/>
                </a:solidFill>
                <a:effectLst/>
                <a:latin typeface="Arial Unicode MS" panose="020B0604020202020204" pitchFamily="34" charset="-128"/>
              </a:rPr>
              <a:t>// critical section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a:ln>
                  <a:noFill/>
                </a:ln>
                <a:solidFill>
                  <a:srgbClr val="000000"/>
                </a:solidFill>
                <a:effectLst/>
                <a:latin typeface="Arial Unicode MS" panose="020B0604020202020204" pitchFamily="34" charset="-128"/>
              </a:rPr>
              <a:t>flag</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8C00"/>
                </a:solidFill>
                <a:effectLst/>
                <a:latin typeface="Arial Unicode MS" panose="020B0604020202020204" pitchFamily="34" charset="-128"/>
              </a:rPr>
              <a:t>0</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a:t>
            </a:r>
            <a:r>
              <a:rPr kumimoji="0" lang="en-US" altLang="en-US" sz="2800" b="0" i="0" u="none" strike="noStrike" cap="none" normalizeH="0" baseline="0" dirty="0">
                <a:ln>
                  <a:noFill/>
                </a:ln>
                <a:solidFill>
                  <a:srgbClr val="808030"/>
                </a:solidFill>
                <a:effectLst/>
                <a:latin typeface="Arial Unicode MS" panose="020B0604020202020204" pitchFamily="34" charset="-128"/>
              </a:rPr>
              <a:t>=</a:t>
            </a:r>
            <a:r>
              <a:rPr kumimoji="0" lang="en-US" altLang="en-US" sz="2800" b="0" i="0" u="none" strike="noStrike" cap="none" normalizeH="0" baseline="0" dirty="0">
                <a:ln>
                  <a:noFill/>
                </a:ln>
                <a:solidFill>
                  <a:srgbClr val="000000"/>
                </a:solidFill>
                <a:effectLst/>
                <a:latin typeface="Arial Unicode MS" panose="020B0604020202020204" pitchFamily="34" charset="-128"/>
              </a:rPr>
              <a:t> false</a:t>
            </a:r>
            <a:r>
              <a:rPr kumimoji="0" lang="en-US" altLang="en-US" sz="2800" b="0" i="0" u="none" strike="noStrike" cap="none" normalizeH="0" baseline="0" dirty="0">
                <a:ln>
                  <a:noFill/>
                </a:ln>
                <a:solidFill>
                  <a:srgbClr val="800080"/>
                </a:solidFill>
                <a:effectLst/>
                <a:latin typeface="Arial Unicode MS" panose="020B0604020202020204" pitchFamily="34" charset="-128"/>
              </a:rPr>
              <a:t>;</a:t>
            </a:r>
            <a:r>
              <a:rPr kumimoji="0" lang="en-US" altLang="en-US" sz="16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105515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358CF-D4C1-47E6-AC13-13EBA8BA6221}"/>
              </a:ext>
            </a:extLst>
          </p:cNvPr>
          <p:cNvSpPr>
            <a:spLocks noGrp="1"/>
          </p:cNvSpPr>
          <p:nvPr>
            <p:ph type="title"/>
          </p:nvPr>
        </p:nvSpPr>
        <p:spPr/>
        <p:txBody>
          <a:bodyPr/>
          <a:lstStyle/>
          <a:p>
            <a:r>
              <a:rPr lang="ro-RO" dirty="0"/>
              <a:t>Soluție cu asistare h</a:t>
            </a:r>
            <a:r>
              <a:rPr lang="en-US" dirty="0" err="1"/>
              <a:t>ardware</a:t>
            </a:r>
            <a:endParaRPr lang="en-US" dirty="0"/>
          </a:p>
        </p:txBody>
      </p:sp>
      <p:sp>
        <p:nvSpPr>
          <p:cNvPr id="3" name="Rectangle 1">
            <a:extLst>
              <a:ext uri="{FF2B5EF4-FFF2-40B4-BE49-F238E27FC236}">
                <a16:creationId xmlns:a16="http://schemas.microsoft.com/office/drawing/2014/main" id="{7D780E86-34F4-4682-948A-C5FA0389F6F9}"/>
              </a:ext>
            </a:extLst>
          </p:cNvPr>
          <p:cNvSpPr>
            <a:spLocks noChangeArrowheads="1"/>
          </p:cNvSpPr>
          <p:nvPr/>
        </p:nvSpPr>
        <p:spPr bwMode="auto">
          <a:xfrm>
            <a:off x="1267326" y="2644170"/>
            <a:ext cx="6609348"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1" i="0" u="none" strike="noStrike" cap="none" normalizeH="0" baseline="0" dirty="0">
                <a:ln>
                  <a:noFill/>
                </a:ln>
                <a:solidFill>
                  <a:srgbClr val="800000"/>
                </a:solidFill>
                <a:effectLst/>
                <a:latin typeface="Arial Unicode MS" panose="020B0604020202020204" pitchFamily="34" charset="-128"/>
              </a:rPr>
              <a:t>while</a:t>
            </a:r>
            <a:r>
              <a:rPr kumimoji="0" lang="en-US" altLang="en-US" sz="3200" b="0" i="0" u="none" strike="noStrike" cap="none" normalizeH="0" baseline="0" dirty="0">
                <a:ln>
                  <a:noFill/>
                </a:ln>
                <a:solidFill>
                  <a:srgbClr val="000000"/>
                </a:solidFill>
                <a:effectLst/>
                <a:latin typeface="Arial Unicode MS" panose="020B0604020202020204" pitchFamily="34" charset="-128"/>
              </a:rPr>
              <a:t> </a:t>
            </a:r>
            <a:r>
              <a:rPr kumimoji="0" lang="en-US" altLang="en-US" sz="3200" b="0" i="0" u="none" strike="noStrike" cap="none" normalizeH="0" baseline="0" dirty="0">
                <a:ln>
                  <a:noFill/>
                </a:ln>
                <a:solidFill>
                  <a:srgbClr val="808030"/>
                </a:solidFill>
                <a:effectLst/>
                <a:latin typeface="Arial Unicode MS" panose="020B0604020202020204" pitchFamily="34" charset="-128"/>
              </a:rPr>
              <a:t>(</a:t>
            </a:r>
            <a:r>
              <a:rPr kumimoji="0" lang="en-US" altLang="en-US" sz="3200" b="0" i="0" u="none" strike="noStrike" cap="none" normalizeH="0" baseline="0" dirty="0" err="1">
                <a:ln>
                  <a:noFill/>
                </a:ln>
                <a:solidFill>
                  <a:srgbClr val="000000"/>
                </a:solidFill>
                <a:effectLst/>
                <a:latin typeface="Arial Unicode MS" panose="020B0604020202020204" pitchFamily="34" charset="-128"/>
              </a:rPr>
              <a:t>test_and_set</a:t>
            </a:r>
            <a:r>
              <a:rPr kumimoji="0" lang="en-US" altLang="en-US" sz="3200" b="0" i="0" u="none" strike="noStrike" cap="none" normalizeH="0" baseline="0" dirty="0">
                <a:ln>
                  <a:noFill/>
                </a:ln>
                <a:solidFill>
                  <a:srgbClr val="808030"/>
                </a:solidFill>
                <a:effectLst/>
                <a:latin typeface="Arial Unicode MS" panose="020B0604020202020204" pitchFamily="34" charset="-128"/>
              </a:rPr>
              <a:t>(</a:t>
            </a:r>
            <a:r>
              <a:rPr kumimoji="0" lang="en-US" altLang="en-US" sz="3200" b="0" i="0" u="none" strike="noStrike" cap="none" normalizeH="0" baseline="0" dirty="0">
                <a:ln>
                  <a:noFill/>
                </a:ln>
                <a:solidFill>
                  <a:srgbClr val="000000"/>
                </a:solidFill>
                <a:effectLst/>
                <a:latin typeface="Arial Unicode MS" panose="020B0604020202020204" pitchFamily="34" charset="-128"/>
              </a:rPr>
              <a:t>lock</a:t>
            </a:r>
            <a:r>
              <a:rPr kumimoji="0" lang="en-US" altLang="en-US" sz="3200" b="0" i="0" u="none" strike="noStrike" cap="none" normalizeH="0" baseline="0" dirty="0">
                <a:ln>
                  <a:noFill/>
                </a:ln>
                <a:solidFill>
                  <a:srgbClr val="808030"/>
                </a:solidFill>
                <a:effectLst/>
                <a:latin typeface="Arial Unicode MS" panose="020B0604020202020204" pitchFamily="34" charset="-128"/>
              </a:rPr>
              <a:t>))</a:t>
            </a:r>
            <a:r>
              <a:rPr kumimoji="0" lang="en-US" altLang="en-US" sz="3200" b="0" i="0" u="none" strike="noStrike" cap="none" normalizeH="0" baseline="0" dirty="0">
                <a:ln>
                  <a:noFill/>
                </a:ln>
                <a:solidFill>
                  <a:srgbClr val="800080"/>
                </a:solidFill>
                <a:effectLst/>
                <a:latin typeface="Arial Unicode MS" panose="020B0604020202020204" pitchFamily="34" charset="-128"/>
              </a:rPr>
              <a:t>;</a:t>
            </a:r>
            <a:r>
              <a:rPr kumimoji="0" lang="en-US" altLang="en-US" sz="3200" b="0" i="0" u="none" strike="noStrike" cap="none" normalizeH="0" baseline="0" dirty="0">
                <a:ln>
                  <a:noFill/>
                </a:ln>
                <a:solidFill>
                  <a:srgbClr val="000000"/>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696969"/>
                </a:solidFill>
                <a:effectLst/>
                <a:latin typeface="Arial Unicode MS" panose="020B0604020202020204" pitchFamily="34" charset="-128"/>
              </a:rPr>
              <a:t>// critical section</a:t>
            </a:r>
            <a:r>
              <a:rPr kumimoji="0" lang="en-US" altLang="en-US" sz="3200" b="0" i="0" u="none" strike="noStrike" cap="none" normalizeH="0" baseline="0" dirty="0">
                <a:ln>
                  <a:noFill/>
                </a:ln>
                <a:solidFill>
                  <a:srgbClr val="000000"/>
                </a:solidFill>
                <a:effectLst/>
                <a:latin typeface="Arial Unicode MS" panose="020B0604020202020204" pitchFamily="34" charset="-128"/>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200" b="0" i="0" u="none" strike="noStrike" cap="none" normalizeH="0" baseline="0" dirty="0">
                <a:ln>
                  <a:noFill/>
                </a:ln>
                <a:solidFill>
                  <a:srgbClr val="000000"/>
                </a:solidFill>
                <a:effectLst/>
                <a:latin typeface="Arial Unicode MS" panose="020B0604020202020204" pitchFamily="34" charset="-128"/>
              </a:rPr>
              <a:t>lock </a:t>
            </a:r>
            <a:r>
              <a:rPr kumimoji="0" lang="en-US" altLang="en-US" sz="3200" b="0" i="0" u="none" strike="noStrike" cap="none" normalizeH="0" baseline="0" dirty="0">
                <a:ln>
                  <a:noFill/>
                </a:ln>
                <a:solidFill>
                  <a:srgbClr val="808030"/>
                </a:solidFill>
                <a:effectLst/>
                <a:latin typeface="Arial Unicode MS" panose="020B0604020202020204" pitchFamily="34" charset="-128"/>
              </a:rPr>
              <a:t>=</a:t>
            </a:r>
            <a:r>
              <a:rPr kumimoji="0" lang="en-US" altLang="en-US" sz="3200" b="0" i="0" u="none" strike="noStrike" cap="none" normalizeH="0" baseline="0" dirty="0">
                <a:ln>
                  <a:noFill/>
                </a:ln>
                <a:solidFill>
                  <a:srgbClr val="000000"/>
                </a:solidFill>
                <a:effectLst/>
                <a:latin typeface="Arial Unicode MS" panose="020B0604020202020204" pitchFamily="34" charset="-128"/>
              </a:rPr>
              <a:t> </a:t>
            </a:r>
            <a:r>
              <a:rPr kumimoji="0" lang="en-US" altLang="en-US" sz="3200" b="0" i="0" u="none" strike="noStrike" cap="none" normalizeH="0" baseline="0" dirty="0">
                <a:ln>
                  <a:noFill/>
                </a:ln>
                <a:solidFill>
                  <a:srgbClr val="008C00"/>
                </a:solidFill>
                <a:effectLst/>
                <a:latin typeface="Arial Unicode MS" panose="020B0604020202020204" pitchFamily="34" charset="-128"/>
              </a:rPr>
              <a:t>0</a:t>
            </a:r>
            <a:r>
              <a:rPr kumimoji="0" lang="en-US" altLang="en-US" sz="3200" b="0" i="0" u="none" strike="noStrike" cap="none" normalizeH="0" baseline="0" dirty="0">
                <a:ln>
                  <a:noFill/>
                </a:ln>
                <a:solidFill>
                  <a:srgbClr val="000000"/>
                </a:solidFill>
                <a:effectLst/>
                <a:latin typeface="Arial Unicode MS" panose="020B0604020202020204" pitchFamily="34" charset="-128"/>
              </a:rPr>
              <a:t> </a:t>
            </a:r>
            <a:endParaRPr kumimoji="0" lang="en-US" altLang="en-US" sz="6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354020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 – </a:t>
            </a:r>
            <a:r>
              <a:rPr lang="en-US" dirty="0" err="1"/>
              <a:t>solu</a:t>
            </a:r>
            <a:r>
              <a:rPr lang="ro-RO" dirty="0"/>
              <a:t>ție</a:t>
            </a:r>
            <a:endParaRPr lang="en-US" dirty="0"/>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725025" y="2308760"/>
            <a:ext cx="2910801" cy="3309054"/>
          </a:xfrm>
        </p:spPr>
        <p:txBody>
          <a:bodyPr/>
          <a:lstStyle/>
          <a:p>
            <a:pPr marL="0" indent="0">
              <a:buNone/>
            </a:pPr>
            <a:r>
              <a:rPr lang="en-US" sz="3200" b="1" dirty="0"/>
              <a:t>lock(</a:t>
            </a:r>
            <a:r>
              <a:rPr lang="en-US" sz="3200" b="1" dirty="0" err="1"/>
              <a:t>locka</a:t>
            </a:r>
            <a:r>
              <a:rPr lang="en-US" sz="3200" b="1" dirty="0"/>
              <a:t>)</a:t>
            </a:r>
          </a:p>
          <a:p>
            <a:pPr marL="0" indent="0">
              <a:buNone/>
            </a:pPr>
            <a:r>
              <a:rPr lang="en-US" sz="3200" b="1" dirty="0"/>
              <a:t>load(</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err="1">
                <a:solidFill>
                  <a:srgbClr val="00B050"/>
                </a:solidFill>
              </a:rPr>
              <a:t>eax</a:t>
            </a:r>
            <a:r>
              <a:rPr lang="en-US" sz="3200" b="1" dirty="0"/>
              <a:t> = </a:t>
            </a:r>
            <a:r>
              <a:rPr lang="en-US" sz="3200" b="1" dirty="0" err="1">
                <a:solidFill>
                  <a:srgbClr val="00B050"/>
                </a:solidFill>
              </a:rPr>
              <a:t>eax</a:t>
            </a:r>
            <a:r>
              <a:rPr lang="en-US" sz="3200" b="1" dirty="0"/>
              <a:t> + 2</a:t>
            </a:r>
          </a:p>
          <a:p>
            <a:pPr marL="0" indent="0">
              <a:buNone/>
            </a:pPr>
            <a:r>
              <a:rPr lang="en-US" sz="3200" b="1" dirty="0"/>
              <a:t>write(</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a:t>unlock(</a:t>
            </a:r>
            <a:r>
              <a:rPr lang="en-US" sz="3200" b="1" dirty="0" err="1"/>
              <a:t>locka</a:t>
            </a:r>
            <a:r>
              <a:rPr lang="en-US" sz="3200" b="1" dirty="0"/>
              <a:t>)</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712450" y="1504335"/>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696757" y="1504335"/>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0</a:t>
            </a:r>
            <a:endParaRPr lang="en-US" sz="3600" dirty="0"/>
          </a:p>
        </p:txBody>
      </p:sp>
      <p:cxnSp>
        <p:nvCxnSpPr>
          <p:cNvPr id="13" name="Straight Arrow Connector 12">
            <a:extLst>
              <a:ext uri="{FF2B5EF4-FFF2-40B4-BE49-F238E27FC236}">
                <a16:creationId xmlns:a16="http://schemas.microsoft.com/office/drawing/2014/main" id="{687ACFD2-E0EB-4801-A009-B9F98C307226}"/>
              </a:ext>
            </a:extLst>
          </p:cNvPr>
          <p:cNvCxnSpPr>
            <a:cxnSpLocks/>
          </p:cNvCxnSpPr>
          <p:nvPr/>
        </p:nvCxnSpPr>
        <p:spPr bwMode="auto">
          <a:xfrm flipH="1">
            <a:off x="3090143" y="2332871"/>
            <a:ext cx="1312606" cy="0"/>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DFD85EDB-FD96-4A16-89FF-2C7BEF5D109A}"/>
              </a:ext>
            </a:extLst>
          </p:cNvPr>
          <p:cNvCxnSpPr>
            <a:cxnSpLocks/>
          </p:cNvCxnSpPr>
          <p:nvPr/>
        </p:nvCxnSpPr>
        <p:spPr bwMode="auto">
          <a:xfrm>
            <a:off x="4694833" y="2308760"/>
            <a:ext cx="1371600" cy="8327"/>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444FCF6F-CE05-49D1-8D73-6511B9DFC35F}"/>
              </a:ext>
            </a:extLst>
          </p:cNvPr>
          <p:cNvSpPr/>
          <p:nvPr/>
        </p:nvSpPr>
        <p:spPr>
          <a:xfrm>
            <a:off x="1219095"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0</a:t>
            </a:r>
            <a:endParaRPr lang="en-US" dirty="0"/>
          </a:p>
        </p:txBody>
      </p:sp>
      <p:sp>
        <p:nvSpPr>
          <p:cNvPr id="19" name="Rectangle 18">
            <a:extLst>
              <a:ext uri="{FF2B5EF4-FFF2-40B4-BE49-F238E27FC236}">
                <a16:creationId xmlns:a16="http://schemas.microsoft.com/office/drawing/2014/main" id="{761C4FCA-92BA-4BAE-9C65-2655E1AC95F5}"/>
              </a:ext>
            </a:extLst>
          </p:cNvPr>
          <p:cNvSpPr/>
          <p:nvPr/>
        </p:nvSpPr>
        <p:spPr>
          <a:xfrm>
            <a:off x="6371198"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0</a:t>
            </a:r>
            <a:endParaRPr lang="en-US" dirty="0"/>
          </a:p>
        </p:txBody>
      </p:sp>
      <p:sp>
        <p:nvSpPr>
          <p:cNvPr id="15" name="Content Placeholder 2">
            <a:extLst>
              <a:ext uri="{FF2B5EF4-FFF2-40B4-BE49-F238E27FC236}">
                <a16:creationId xmlns:a16="http://schemas.microsoft.com/office/drawing/2014/main" id="{6CC934CA-913E-4D23-8C8D-750855DC6DA1}"/>
              </a:ext>
            </a:extLst>
          </p:cNvPr>
          <p:cNvSpPr txBox="1">
            <a:spLocks/>
          </p:cNvSpPr>
          <p:nvPr/>
        </p:nvSpPr>
        <p:spPr bwMode="auto">
          <a:xfrm>
            <a:off x="6066433" y="2216021"/>
            <a:ext cx="2910801" cy="3309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a:t>lock(locka)</a:t>
            </a:r>
          </a:p>
          <a:p>
            <a:pPr marL="0" indent="0">
              <a:buFont typeface="Wingdings" panose="05000000000000000000" pitchFamily="2" charset="2"/>
              <a:buNone/>
            </a:pPr>
            <a:r>
              <a:rPr lang="en-US" sz="3200" b="1" kern="0"/>
              <a:t>load(</a:t>
            </a:r>
            <a:r>
              <a:rPr lang="en-US" sz="3200" b="1" kern="0">
                <a:solidFill>
                  <a:srgbClr val="00B0F0"/>
                </a:solidFill>
              </a:rPr>
              <a:t>a</a:t>
            </a:r>
            <a:r>
              <a:rPr lang="en-US" sz="3200" b="1" kern="0"/>
              <a:t>, </a:t>
            </a:r>
            <a:r>
              <a:rPr lang="en-US" sz="3200" b="1" kern="0">
                <a:solidFill>
                  <a:srgbClr val="00B050"/>
                </a:solidFill>
              </a:rPr>
              <a:t>eax</a:t>
            </a:r>
            <a:r>
              <a:rPr lang="en-US" sz="3200" b="1" kern="0"/>
              <a:t>)</a:t>
            </a:r>
          </a:p>
          <a:p>
            <a:pPr marL="0" indent="0">
              <a:buFont typeface="Wingdings" panose="05000000000000000000" pitchFamily="2" charset="2"/>
              <a:buNone/>
            </a:pPr>
            <a:r>
              <a:rPr lang="en-US" sz="3200" b="1" kern="0">
                <a:solidFill>
                  <a:srgbClr val="00B050"/>
                </a:solidFill>
              </a:rPr>
              <a:t>eax</a:t>
            </a:r>
            <a:r>
              <a:rPr lang="en-US" sz="3200" b="1" kern="0"/>
              <a:t> = </a:t>
            </a:r>
            <a:r>
              <a:rPr lang="en-US" sz="3200" b="1" kern="0">
                <a:solidFill>
                  <a:srgbClr val="00B050"/>
                </a:solidFill>
              </a:rPr>
              <a:t>eax</a:t>
            </a:r>
            <a:r>
              <a:rPr lang="en-US" sz="3200" b="1" kern="0"/>
              <a:t> + 2</a:t>
            </a:r>
          </a:p>
          <a:p>
            <a:pPr marL="0" indent="0">
              <a:buFont typeface="Wingdings" panose="05000000000000000000" pitchFamily="2" charset="2"/>
              <a:buNone/>
            </a:pPr>
            <a:r>
              <a:rPr lang="en-US" sz="3200" b="1" kern="0"/>
              <a:t>write(</a:t>
            </a:r>
            <a:r>
              <a:rPr lang="en-US" sz="3200" b="1" kern="0">
                <a:solidFill>
                  <a:srgbClr val="00B0F0"/>
                </a:solidFill>
              </a:rPr>
              <a:t>a</a:t>
            </a:r>
            <a:r>
              <a:rPr lang="en-US" sz="3200" b="1" kern="0"/>
              <a:t>, </a:t>
            </a:r>
            <a:r>
              <a:rPr lang="en-US" sz="3200" b="1" kern="0">
                <a:solidFill>
                  <a:srgbClr val="00B050"/>
                </a:solidFill>
              </a:rPr>
              <a:t>eax</a:t>
            </a:r>
            <a:r>
              <a:rPr lang="en-US" sz="3200" b="1" kern="0"/>
              <a:t>)</a:t>
            </a:r>
          </a:p>
          <a:p>
            <a:pPr marL="0" indent="0">
              <a:buFont typeface="Wingdings" panose="05000000000000000000" pitchFamily="2" charset="2"/>
              <a:buNone/>
            </a:pPr>
            <a:r>
              <a:rPr lang="en-US" sz="3200" b="1" kern="0"/>
              <a:t>unlock(locka)</a:t>
            </a:r>
            <a:endParaRPr lang="en-US" sz="3200" b="1" kern="0" dirty="0"/>
          </a:p>
        </p:txBody>
      </p:sp>
    </p:spTree>
    <p:extLst>
      <p:ext uri="{BB962C8B-B14F-4D97-AF65-F5344CB8AC3E}">
        <p14:creationId xmlns:p14="http://schemas.microsoft.com/office/powerpoint/2010/main" val="10920892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 – </a:t>
            </a:r>
            <a:r>
              <a:rPr lang="en-US" dirty="0" err="1"/>
              <a:t>solu</a:t>
            </a:r>
            <a:r>
              <a:rPr lang="ro-RO" dirty="0"/>
              <a:t>ție</a:t>
            </a:r>
            <a:endParaRPr lang="en-US" dirty="0"/>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725025" y="2308760"/>
            <a:ext cx="2910801" cy="3309054"/>
          </a:xfrm>
        </p:spPr>
        <p:txBody>
          <a:bodyPr/>
          <a:lstStyle/>
          <a:p>
            <a:pPr marL="0" indent="0">
              <a:buNone/>
            </a:pPr>
            <a:r>
              <a:rPr lang="en-US" sz="3200" b="1" dirty="0"/>
              <a:t>lock(</a:t>
            </a:r>
            <a:r>
              <a:rPr lang="en-US" sz="3200" b="1" dirty="0" err="1"/>
              <a:t>locka</a:t>
            </a:r>
            <a:r>
              <a:rPr lang="en-US" sz="3200" b="1" dirty="0"/>
              <a:t>)</a:t>
            </a:r>
          </a:p>
          <a:p>
            <a:pPr marL="0" indent="0">
              <a:buNone/>
            </a:pPr>
            <a:r>
              <a:rPr lang="en-US" sz="3200" b="1" dirty="0"/>
              <a:t>load(</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err="1">
                <a:solidFill>
                  <a:srgbClr val="00B050"/>
                </a:solidFill>
              </a:rPr>
              <a:t>eax</a:t>
            </a:r>
            <a:r>
              <a:rPr lang="en-US" sz="3200" b="1" dirty="0"/>
              <a:t> = </a:t>
            </a:r>
            <a:r>
              <a:rPr lang="en-US" sz="3200" b="1" dirty="0" err="1">
                <a:solidFill>
                  <a:srgbClr val="00B050"/>
                </a:solidFill>
              </a:rPr>
              <a:t>eax</a:t>
            </a:r>
            <a:r>
              <a:rPr lang="en-US" sz="3200" b="1" dirty="0"/>
              <a:t> + 2</a:t>
            </a:r>
          </a:p>
          <a:p>
            <a:pPr marL="0" indent="0">
              <a:buNone/>
            </a:pPr>
            <a:r>
              <a:rPr lang="en-US" sz="3200" b="1" dirty="0"/>
              <a:t>write(</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a:t>unlock(</a:t>
            </a:r>
            <a:r>
              <a:rPr lang="en-US" sz="3200" b="1" dirty="0" err="1"/>
              <a:t>locka</a:t>
            </a:r>
            <a:r>
              <a:rPr lang="en-US" sz="3200" b="1" dirty="0"/>
              <a:t>)</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712450" y="1504335"/>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696757" y="1504335"/>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0</a:t>
            </a:r>
            <a:endParaRPr lang="en-US" sz="3600" dirty="0"/>
          </a:p>
        </p:txBody>
      </p:sp>
      <p:cxnSp>
        <p:nvCxnSpPr>
          <p:cNvPr id="13" name="Straight Arrow Connector 12">
            <a:extLst>
              <a:ext uri="{FF2B5EF4-FFF2-40B4-BE49-F238E27FC236}">
                <a16:creationId xmlns:a16="http://schemas.microsoft.com/office/drawing/2014/main" id="{687ACFD2-E0EB-4801-A009-B9F98C307226}"/>
              </a:ext>
            </a:extLst>
          </p:cNvPr>
          <p:cNvCxnSpPr>
            <a:cxnSpLocks/>
          </p:cNvCxnSpPr>
          <p:nvPr/>
        </p:nvCxnSpPr>
        <p:spPr bwMode="auto">
          <a:xfrm flipH="1">
            <a:off x="3090143" y="2332871"/>
            <a:ext cx="1312606" cy="0"/>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DFD85EDB-FD96-4A16-89FF-2C7BEF5D109A}"/>
              </a:ext>
            </a:extLst>
          </p:cNvPr>
          <p:cNvCxnSpPr>
            <a:cxnSpLocks/>
          </p:cNvCxnSpPr>
          <p:nvPr/>
        </p:nvCxnSpPr>
        <p:spPr bwMode="auto">
          <a:xfrm>
            <a:off x="4633417" y="4193931"/>
            <a:ext cx="1371600" cy="8327"/>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444FCF6F-CE05-49D1-8D73-6511B9DFC35F}"/>
              </a:ext>
            </a:extLst>
          </p:cNvPr>
          <p:cNvSpPr/>
          <p:nvPr/>
        </p:nvSpPr>
        <p:spPr>
          <a:xfrm>
            <a:off x="1219095"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0</a:t>
            </a:r>
            <a:endParaRPr lang="en-US" dirty="0"/>
          </a:p>
        </p:txBody>
      </p:sp>
      <p:sp>
        <p:nvSpPr>
          <p:cNvPr id="19" name="Rectangle 18">
            <a:extLst>
              <a:ext uri="{FF2B5EF4-FFF2-40B4-BE49-F238E27FC236}">
                <a16:creationId xmlns:a16="http://schemas.microsoft.com/office/drawing/2014/main" id="{761C4FCA-92BA-4BAE-9C65-2655E1AC95F5}"/>
              </a:ext>
            </a:extLst>
          </p:cNvPr>
          <p:cNvSpPr/>
          <p:nvPr/>
        </p:nvSpPr>
        <p:spPr>
          <a:xfrm>
            <a:off x="6371198"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2</a:t>
            </a:r>
            <a:endParaRPr lang="en-US" dirty="0"/>
          </a:p>
        </p:txBody>
      </p:sp>
      <p:sp>
        <p:nvSpPr>
          <p:cNvPr id="15" name="Content Placeholder 2">
            <a:extLst>
              <a:ext uri="{FF2B5EF4-FFF2-40B4-BE49-F238E27FC236}">
                <a16:creationId xmlns:a16="http://schemas.microsoft.com/office/drawing/2014/main" id="{6CC934CA-913E-4D23-8C8D-750855DC6DA1}"/>
              </a:ext>
            </a:extLst>
          </p:cNvPr>
          <p:cNvSpPr txBox="1">
            <a:spLocks/>
          </p:cNvSpPr>
          <p:nvPr/>
        </p:nvSpPr>
        <p:spPr bwMode="auto">
          <a:xfrm>
            <a:off x="6066433" y="2216021"/>
            <a:ext cx="2910801" cy="3309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a:t>lock(locka)</a:t>
            </a:r>
          </a:p>
          <a:p>
            <a:pPr marL="0" indent="0">
              <a:buFont typeface="Wingdings" panose="05000000000000000000" pitchFamily="2" charset="2"/>
              <a:buNone/>
            </a:pPr>
            <a:r>
              <a:rPr lang="en-US" sz="3200" b="1" kern="0"/>
              <a:t>load(</a:t>
            </a:r>
            <a:r>
              <a:rPr lang="en-US" sz="3200" b="1" kern="0">
                <a:solidFill>
                  <a:srgbClr val="00B0F0"/>
                </a:solidFill>
              </a:rPr>
              <a:t>a</a:t>
            </a:r>
            <a:r>
              <a:rPr lang="en-US" sz="3200" b="1" kern="0"/>
              <a:t>, </a:t>
            </a:r>
            <a:r>
              <a:rPr lang="en-US" sz="3200" b="1" kern="0">
                <a:solidFill>
                  <a:srgbClr val="00B050"/>
                </a:solidFill>
              </a:rPr>
              <a:t>eax</a:t>
            </a:r>
            <a:r>
              <a:rPr lang="en-US" sz="3200" b="1" kern="0"/>
              <a:t>)</a:t>
            </a:r>
          </a:p>
          <a:p>
            <a:pPr marL="0" indent="0">
              <a:buFont typeface="Wingdings" panose="05000000000000000000" pitchFamily="2" charset="2"/>
              <a:buNone/>
            </a:pPr>
            <a:r>
              <a:rPr lang="en-US" sz="3200" b="1" kern="0">
                <a:solidFill>
                  <a:srgbClr val="00B050"/>
                </a:solidFill>
              </a:rPr>
              <a:t>eax</a:t>
            </a:r>
            <a:r>
              <a:rPr lang="en-US" sz="3200" b="1" kern="0"/>
              <a:t> = </a:t>
            </a:r>
            <a:r>
              <a:rPr lang="en-US" sz="3200" b="1" kern="0">
                <a:solidFill>
                  <a:srgbClr val="00B050"/>
                </a:solidFill>
              </a:rPr>
              <a:t>eax</a:t>
            </a:r>
            <a:r>
              <a:rPr lang="en-US" sz="3200" b="1" kern="0"/>
              <a:t> + 2</a:t>
            </a:r>
          </a:p>
          <a:p>
            <a:pPr marL="0" indent="0">
              <a:buFont typeface="Wingdings" panose="05000000000000000000" pitchFamily="2" charset="2"/>
              <a:buNone/>
            </a:pPr>
            <a:r>
              <a:rPr lang="en-US" sz="3200" b="1" kern="0"/>
              <a:t>write(</a:t>
            </a:r>
            <a:r>
              <a:rPr lang="en-US" sz="3200" b="1" kern="0">
                <a:solidFill>
                  <a:srgbClr val="00B0F0"/>
                </a:solidFill>
              </a:rPr>
              <a:t>a</a:t>
            </a:r>
            <a:r>
              <a:rPr lang="en-US" sz="3200" b="1" kern="0"/>
              <a:t>, </a:t>
            </a:r>
            <a:r>
              <a:rPr lang="en-US" sz="3200" b="1" kern="0">
                <a:solidFill>
                  <a:srgbClr val="00B050"/>
                </a:solidFill>
              </a:rPr>
              <a:t>eax</a:t>
            </a:r>
            <a:r>
              <a:rPr lang="en-US" sz="3200" b="1" kern="0"/>
              <a:t>)</a:t>
            </a:r>
          </a:p>
          <a:p>
            <a:pPr marL="0" indent="0">
              <a:buFont typeface="Wingdings" panose="05000000000000000000" pitchFamily="2" charset="2"/>
              <a:buNone/>
            </a:pPr>
            <a:r>
              <a:rPr lang="en-US" sz="3200" b="1" kern="0"/>
              <a:t>unlock(locka)</a:t>
            </a:r>
            <a:endParaRPr lang="en-US" sz="3200" b="1" kern="0" dirty="0"/>
          </a:p>
        </p:txBody>
      </p:sp>
      <p:sp>
        <p:nvSpPr>
          <p:cNvPr id="5" name="TextBox 4">
            <a:extLst>
              <a:ext uri="{FF2B5EF4-FFF2-40B4-BE49-F238E27FC236}">
                <a16:creationId xmlns:a16="http://schemas.microsoft.com/office/drawing/2014/main" id="{07EBA214-5BF7-424C-81EF-F3445E9A9D6D}"/>
              </a:ext>
            </a:extLst>
          </p:cNvPr>
          <p:cNvSpPr txBox="1"/>
          <p:nvPr/>
        </p:nvSpPr>
        <p:spPr>
          <a:xfrm>
            <a:off x="8322888" y="301267"/>
            <a:ext cx="654346" cy="1015663"/>
          </a:xfrm>
          <a:prstGeom prst="rect">
            <a:avLst/>
          </a:prstGeom>
          <a:noFill/>
        </p:spPr>
        <p:txBody>
          <a:bodyPr wrap="none" rtlCol="0">
            <a:spAutoFit/>
          </a:bodyPr>
          <a:lstStyle/>
          <a:p>
            <a:r>
              <a:rPr lang="en-US" sz="6000" b="1" dirty="0"/>
              <a:t>?</a:t>
            </a:r>
          </a:p>
        </p:txBody>
      </p:sp>
    </p:spTree>
    <p:extLst>
      <p:ext uri="{BB962C8B-B14F-4D97-AF65-F5344CB8AC3E}">
        <p14:creationId xmlns:p14="http://schemas.microsoft.com/office/powerpoint/2010/main" val="21575191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 – </a:t>
            </a:r>
            <a:r>
              <a:rPr lang="en-US" dirty="0" err="1"/>
              <a:t>solu</a:t>
            </a:r>
            <a:r>
              <a:rPr lang="ro-RO" dirty="0"/>
              <a:t>ție</a:t>
            </a:r>
            <a:endParaRPr lang="en-US" dirty="0"/>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725025" y="2308760"/>
            <a:ext cx="2910801" cy="3309054"/>
          </a:xfrm>
        </p:spPr>
        <p:txBody>
          <a:bodyPr/>
          <a:lstStyle/>
          <a:p>
            <a:pPr marL="0" indent="0">
              <a:buNone/>
            </a:pPr>
            <a:r>
              <a:rPr lang="en-US" sz="3200" b="1" dirty="0"/>
              <a:t>lock(</a:t>
            </a:r>
            <a:r>
              <a:rPr lang="en-US" sz="3200" b="1" dirty="0" err="1"/>
              <a:t>locka</a:t>
            </a:r>
            <a:r>
              <a:rPr lang="en-US" sz="3200" b="1" dirty="0"/>
              <a:t>)</a:t>
            </a:r>
          </a:p>
          <a:p>
            <a:pPr marL="0" indent="0">
              <a:buNone/>
            </a:pPr>
            <a:r>
              <a:rPr lang="en-US" sz="3200" b="1" dirty="0"/>
              <a:t>load(</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err="1">
                <a:solidFill>
                  <a:srgbClr val="00B050"/>
                </a:solidFill>
              </a:rPr>
              <a:t>eax</a:t>
            </a:r>
            <a:r>
              <a:rPr lang="en-US" sz="3200" b="1" dirty="0"/>
              <a:t> = </a:t>
            </a:r>
            <a:r>
              <a:rPr lang="en-US" sz="3200" b="1" dirty="0" err="1">
                <a:solidFill>
                  <a:srgbClr val="00B050"/>
                </a:solidFill>
              </a:rPr>
              <a:t>eax</a:t>
            </a:r>
            <a:r>
              <a:rPr lang="en-US" sz="3200" b="1" dirty="0"/>
              <a:t> + 2</a:t>
            </a:r>
          </a:p>
          <a:p>
            <a:pPr marL="0" indent="0">
              <a:buNone/>
            </a:pPr>
            <a:r>
              <a:rPr lang="en-US" sz="3200" b="1" dirty="0"/>
              <a:t>write(</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a:t>unlock(</a:t>
            </a:r>
            <a:r>
              <a:rPr lang="en-US" sz="3200" b="1" dirty="0" err="1"/>
              <a:t>locka</a:t>
            </a:r>
            <a:r>
              <a:rPr lang="en-US" sz="3200" b="1" dirty="0"/>
              <a:t>)</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712450" y="1504335"/>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696757" y="1504335"/>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0</a:t>
            </a:r>
            <a:endParaRPr lang="en-US" sz="3600" dirty="0"/>
          </a:p>
        </p:txBody>
      </p:sp>
      <p:cxnSp>
        <p:nvCxnSpPr>
          <p:cNvPr id="13" name="Straight Arrow Connector 12">
            <a:extLst>
              <a:ext uri="{FF2B5EF4-FFF2-40B4-BE49-F238E27FC236}">
                <a16:creationId xmlns:a16="http://schemas.microsoft.com/office/drawing/2014/main" id="{687ACFD2-E0EB-4801-A009-B9F98C307226}"/>
              </a:ext>
            </a:extLst>
          </p:cNvPr>
          <p:cNvCxnSpPr>
            <a:cxnSpLocks/>
          </p:cNvCxnSpPr>
          <p:nvPr/>
        </p:nvCxnSpPr>
        <p:spPr bwMode="auto">
          <a:xfrm flipH="1">
            <a:off x="3090143" y="2332871"/>
            <a:ext cx="1312606" cy="0"/>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DFD85EDB-FD96-4A16-89FF-2C7BEF5D109A}"/>
              </a:ext>
            </a:extLst>
          </p:cNvPr>
          <p:cNvCxnSpPr>
            <a:cxnSpLocks/>
          </p:cNvCxnSpPr>
          <p:nvPr/>
        </p:nvCxnSpPr>
        <p:spPr bwMode="auto">
          <a:xfrm>
            <a:off x="4633417" y="4193931"/>
            <a:ext cx="1371600" cy="8327"/>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444FCF6F-CE05-49D1-8D73-6511B9DFC35F}"/>
              </a:ext>
            </a:extLst>
          </p:cNvPr>
          <p:cNvSpPr/>
          <p:nvPr/>
        </p:nvSpPr>
        <p:spPr>
          <a:xfrm>
            <a:off x="1219095"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0</a:t>
            </a:r>
            <a:endParaRPr lang="en-US" dirty="0"/>
          </a:p>
        </p:txBody>
      </p:sp>
      <p:sp>
        <p:nvSpPr>
          <p:cNvPr id="19" name="Rectangle 18">
            <a:extLst>
              <a:ext uri="{FF2B5EF4-FFF2-40B4-BE49-F238E27FC236}">
                <a16:creationId xmlns:a16="http://schemas.microsoft.com/office/drawing/2014/main" id="{761C4FCA-92BA-4BAE-9C65-2655E1AC95F5}"/>
              </a:ext>
            </a:extLst>
          </p:cNvPr>
          <p:cNvSpPr/>
          <p:nvPr/>
        </p:nvSpPr>
        <p:spPr>
          <a:xfrm>
            <a:off x="6371198"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2</a:t>
            </a:r>
            <a:endParaRPr lang="en-US" dirty="0"/>
          </a:p>
        </p:txBody>
      </p:sp>
      <p:sp>
        <p:nvSpPr>
          <p:cNvPr id="15" name="Content Placeholder 2">
            <a:extLst>
              <a:ext uri="{FF2B5EF4-FFF2-40B4-BE49-F238E27FC236}">
                <a16:creationId xmlns:a16="http://schemas.microsoft.com/office/drawing/2014/main" id="{6CC934CA-913E-4D23-8C8D-750855DC6DA1}"/>
              </a:ext>
            </a:extLst>
          </p:cNvPr>
          <p:cNvSpPr txBox="1">
            <a:spLocks/>
          </p:cNvSpPr>
          <p:nvPr/>
        </p:nvSpPr>
        <p:spPr bwMode="auto">
          <a:xfrm>
            <a:off x="6066433" y="2216021"/>
            <a:ext cx="2910801" cy="3309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a:t>lock(locka)</a:t>
            </a:r>
          </a:p>
          <a:p>
            <a:pPr marL="0" indent="0">
              <a:buFont typeface="Wingdings" panose="05000000000000000000" pitchFamily="2" charset="2"/>
              <a:buNone/>
            </a:pPr>
            <a:r>
              <a:rPr lang="en-US" sz="3200" b="1" kern="0"/>
              <a:t>load(</a:t>
            </a:r>
            <a:r>
              <a:rPr lang="en-US" sz="3200" b="1" kern="0">
                <a:solidFill>
                  <a:srgbClr val="00B0F0"/>
                </a:solidFill>
              </a:rPr>
              <a:t>a</a:t>
            </a:r>
            <a:r>
              <a:rPr lang="en-US" sz="3200" b="1" kern="0"/>
              <a:t>, </a:t>
            </a:r>
            <a:r>
              <a:rPr lang="en-US" sz="3200" b="1" kern="0">
                <a:solidFill>
                  <a:srgbClr val="00B050"/>
                </a:solidFill>
              </a:rPr>
              <a:t>eax</a:t>
            </a:r>
            <a:r>
              <a:rPr lang="en-US" sz="3200" b="1" kern="0"/>
              <a:t>)</a:t>
            </a:r>
          </a:p>
          <a:p>
            <a:pPr marL="0" indent="0">
              <a:buFont typeface="Wingdings" panose="05000000000000000000" pitchFamily="2" charset="2"/>
              <a:buNone/>
            </a:pPr>
            <a:r>
              <a:rPr lang="en-US" sz="3200" b="1" kern="0">
                <a:solidFill>
                  <a:srgbClr val="00B050"/>
                </a:solidFill>
              </a:rPr>
              <a:t>eax</a:t>
            </a:r>
            <a:r>
              <a:rPr lang="en-US" sz="3200" b="1" kern="0"/>
              <a:t> = </a:t>
            </a:r>
            <a:r>
              <a:rPr lang="en-US" sz="3200" b="1" kern="0">
                <a:solidFill>
                  <a:srgbClr val="00B050"/>
                </a:solidFill>
              </a:rPr>
              <a:t>eax</a:t>
            </a:r>
            <a:r>
              <a:rPr lang="en-US" sz="3200" b="1" kern="0"/>
              <a:t> + 2</a:t>
            </a:r>
          </a:p>
          <a:p>
            <a:pPr marL="0" indent="0">
              <a:buFont typeface="Wingdings" panose="05000000000000000000" pitchFamily="2" charset="2"/>
              <a:buNone/>
            </a:pPr>
            <a:r>
              <a:rPr lang="en-US" sz="3200" b="1" kern="0"/>
              <a:t>write(</a:t>
            </a:r>
            <a:r>
              <a:rPr lang="en-US" sz="3200" b="1" kern="0">
                <a:solidFill>
                  <a:srgbClr val="00B0F0"/>
                </a:solidFill>
              </a:rPr>
              <a:t>a</a:t>
            </a:r>
            <a:r>
              <a:rPr lang="en-US" sz="3200" b="1" kern="0"/>
              <a:t>, </a:t>
            </a:r>
            <a:r>
              <a:rPr lang="en-US" sz="3200" b="1" kern="0">
                <a:solidFill>
                  <a:srgbClr val="00B050"/>
                </a:solidFill>
              </a:rPr>
              <a:t>eax</a:t>
            </a:r>
            <a:r>
              <a:rPr lang="en-US" sz="3200" b="1" kern="0"/>
              <a:t>)</a:t>
            </a:r>
          </a:p>
          <a:p>
            <a:pPr marL="0" indent="0">
              <a:buFont typeface="Wingdings" panose="05000000000000000000" pitchFamily="2" charset="2"/>
              <a:buNone/>
            </a:pPr>
            <a:r>
              <a:rPr lang="en-US" sz="3200" b="1" kern="0"/>
              <a:t>unlock(locka)</a:t>
            </a:r>
            <a:endParaRPr lang="en-US" sz="3200" b="1" kern="0" dirty="0"/>
          </a:p>
        </p:txBody>
      </p:sp>
      <p:sp>
        <p:nvSpPr>
          <p:cNvPr id="5" name="TextBox 4">
            <a:extLst>
              <a:ext uri="{FF2B5EF4-FFF2-40B4-BE49-F238E27FC236}">
                <a16:creationId xmlns:a16="http://schemas.microsoft.com/office/drawing/2014/main" id="{07EBA214-5BF7-424C-81EF-F3445E9A9D6D}"/>
              </a:ext>
            </a:extLst>
          </p:cNvPr>
          <p:cNvSpPr txBox="1"/>
          <p:nvPr/>
        </p:nvSpPr>
        <p:spPr>
          <a:xfrm>
            <a:off x="7543959" y="301267"/>
            <a:ext cx="1338828" cy="1015663"/>
          </a:xfrm>
          <a:prstGeom prst="rect">
            <a:avLst/>
          </a:prstGeom>
          <a:noFill/>
        </p:spPr>
        <p:txBody>
          <a:bodyPr wrap="none" rtlCol="0">
            <a:spAutoFit/>
          </a:bodyPr>
          <a:lstStyle/>
          <a:p>
            <a:r>
              <a:rPr lang="en-US" sz="6000" b="1" dirty="0">
                <a:solidFill>
                  <a:srgbClr val="00B050"/>
                </a:solidFill>
              </a:rPr>
              <a:t>OK</a:t>
            </a:r>
          </a:p>
        </p:txBody>
      </p:sp>
    </p:spTree>
    <p:extLst>
      <p:ext uri="{BB962C8B-B14F-4D97-AF65-F5344CB8AC3E}">
        <p14:creationId xmlns:p14="http://schemas.microsoft.com/office/powerpoint/2010/main" val="69601397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 – </a:t>
            </a:r>
            <a:r>
              <a:rPr lang="en-US" dirty="0" err="1"/>
              <a:t>solu</a:t>
            </a:r>
            <a:r>
              <a:rPr lang="ro-RO" dirty="0"/>
              <a:t>ție</a:t>
            </a:r>
            <a:endParaRPr lang="en-US" dirty="0"/>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725025" y="2308760"/>
            <a:ext cx="2910801" cy="3309054"/>
          </a:xfrm>
        </p:spPr>
        <p:txBody>
          <a:bodyPr/>
          <a:lstStyle/>
          <a:p>
            <a:pPr marL="0" indent="0">
              <a:buNone/>
            </a:pPr>
            <a:r>
              <a:rPr lang="en-US" sz="3200" b="1" dirty="0"/>
              <a:t>lock(</a:t>
            </a:r>
            <a:r>
              <a:rPr lang="en-US" sz="3200" b="1" dirty="0" err="1"/>
              <a:t>locka</a:t>
            </a:r>
            <a:r>
              <a:rPr lang="en-US" sz="3200" b="1" dirty="0"/>
              <a:t>)</a:t>
            </a:r>
          </a:p>
          <a:p>
            <a:pPr marL="0" indent="0">
              <a:buNone/>
            </a:pPr>
            <a:r>
              <a:rPr lang="en-US" sz="3200" b="1" dirty="0"/>
              <a:t>load(</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err="1">
                <a:solidFill>
                  <a:srgbClr val="00B050"/>
                </a:solidFill>
              </a:rPr>
              <a:t>eax</a:t>
            </a:r>
            <a:r>
              <a:rPr lang="en-US" sz="3200" b="1" dirty="0"/>
              <a:t> = </a:t>
            </a:r>
            <a:r>
              <a:rPr lang="en-US" sz="3200" b="1" dirty="0" err="1">
                <a:solidFill>
                  <a:srgbClr val="00B050"/>
                </a:solidFill>
              </a:rPr>
              <a:t>eax</a:t>
            </a:r>
            <a:r>
              <a:rPr lang="en-US" sz="3200" b="1" dirty="0"/>
              <a:t> + 2</a:t>
            </a:r>
          </a:p>
          <a:p>
            <a:pPr marL="0" indent="0">
              <a:buNone/>
            </a:pPr>
            <a:r>
              <a:rPr lang="en-US" sz="3200" b="1" dirty="0"/>
              <a:t>write(</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a:t>unlock(</a:t>
            </a:r>
            <a:r>
              <a:rPr lang="en-US" sz="3200" b="1" dirty="0" err="1"/>
              <a:t>locka</a:t>
            </a:r>
            <a:r>
              <a:rPr lang="en-US" sz="3200" b="1" dirty="0"/>
              <a:t>)</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712450" y="1504335"/>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696757" y="1504335"/>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2</a:t>
            </a:r>
            <a:endParaRPr lang="en-US" sz="3600" dirty="0"/>
          </a:p>
        </p:txBody>
      </p:sp>
      <p:cxnSp>
        <p:nvCxnSpPr>
          <p:cNvPr id="13" name="Straight Arrow Connector 12">
            <a:extLst>
              <a:ext uri="{FF2B5EF4-FFF2-40B4-BE49-F238E27FC236}">
                <a16:creationId xmlns:a16="http://schemas.microsoft.com/office/drawing/2014/main" id="{687ACFD2-E0EB-4801-A009-B9F98C307226}"/>
              </a:ext>
            </a:extLst>
          </p:cNvPr>
          <p:cNvCxnSpPr>
            <a:cxnSpLocks/>
          </p:cNvCxnSpPr>
          <p:nvPr/>
        </p:nvCxnSpPr>
        <p:spPr bwMode="auto">
          <a:xfrm flipH="1">
            <a:off x="3090143" y="2332871"/>
            <a:ext cx="1312606" cy="0"/>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DFD85EDB-FD96-4A16-89FF-2C7BEF5D109A}"/>
              </a:ext>
            </a:extLst>
          </p:cNvPr>
          <p:cNvCxnSpPr>
            <a:cxnSpLocks/>
          </p:cNvCxnSpPr>
          <p:nvPr/>
        </p:nvCxnSpPr>
        <p:spPr bwMode="auto">
          <a:xfrm>
            <a:off x="4572000" y="5516748"/>
            <a:ext cx="1371600" cy="8327"/>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444FCF6F-CE05-49D1-8D73-6511B9DFC35F}"/>
              </a:ext>
            </a:extLst>
          </p:cNvPr>
          <p:cNvSpPr/>
          <p:nvPr/>
        </p:nvSpPr>
        <p:spPr>
          <a:xfrm>
            <a:off x="1219095"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0</a:t>
            </a:r>
            <a:endParaRPr lang="en-US" dirty="0"/>
          </a:p>
        </p:txBody>
      </p:sp>
      <p:sp>
        <p:nvSpPr>
          <p:cNvPr id="19" name="Rectangle 18">
            <a:extLst>
              <a:ext uri="{FF2B5EF4-FFF2-40B4-BE49-F238E27FC236}">
                <a16:creationId xmlns:a16="http://schemas.microsoft.com/office/drawing/2014/main" id="{761C4FCA-92BA-4BAE-9C65-2655E1AC95F5}"/>
              </a:ext>
            </a:extLst>
          </p:cNvPr>
          <p:cNvSpPr/>
          <p:nvPr/>
        </p:nvSpPr>
        <p:spPr>
          <a:xfrm>
            <a:off x="6371198"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2</a:t>
            </a:r>
            <a:endParaRPr lang="en-US" dirty="0"/>
          </a:p>
        </p:txBody>
      </p:sp>
      <p:sp>
        <p:nvSpPr>
          <p:cNvPr id="15" name="Content Placeholder 2">
            <a:extLst>
              <a:ext uri="{FF2B5EF4-FFF2-40B4-BE49-F238E27FC236}">
                <a16:creationId xmlns:a16="http://schemas.microsoft.com/office/drawing/2014/main" id="{6CC934CA-913E-4D23-8C8D-750855DC6DA1}"/>
              </a:ext>
            </a:extLst>
          </p:cNvPr>
          <p:cNvSpPr txBox="1">
            <a:spLocks/>
          </p:cNvSpPr>
          <p:nvPr/>
        </p:nvSpPr>
        <p:spPr bwMode="auto">
          <a:xfrm>
            <a:off x="6066433" y="2216021"/>
            <a:ext cx="2910801" cy="3309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a:t>lock(locka)</a:t>
            </a:r>
          </a:p>
          <a:p>
            <a:pPr marL="0" indent="0">
              <a:buFont typeface="Wingdings" panose="05000000000000000000" pitchFamily="2" charset="2"/>
              <a:buNone/>
            </a:pPr>
            <a:r>
              <a:rPr lang="en-US" sz="3200" b="1" kern="0"/>
              <a:t>load(</a:t>
            </a:r>
            <a:r>
              <a:rPr lang="en-US" sz="3200" b="1" kern="0">
                <a:solidFill>
                  <a:srgbClr val="00B0F0"/>
                </a:solidFill>
              </a:rPr>
              <a:t>a</a:t>
            </a:r>
            <a:r>
              <a:rPr lang="en-US" sz="3200" b="1" kern="0"/>
              <a:t>, </a:t>
            </a:r>
            <a:r>
              <a:rPr lang="en-US" sz="3200" b="1" kern="0">
                <a:solidFill>
                  <a:srgbClr val="00B050"/>
                </a:solidFill>
              </a:rPr>
              <a:t>eax</a:t>
            </a:r>
            <a:r>
              <a:rPr lang="en-US" sz="3200" b="1" kern="0"/>
              <a:t>)</a:t>
            </a:r>
          </a:p>
          <a:p>
            <a:pPr marL="0" indent="0">
              <a:buFont typeface="Wingdings" panose="05000000000000000000" pitchFamily="2" charset="2"/>
              <a:buNone/>
            </a:pPr>
            <a:r>
              <a:rPr lang="en-US" sz="3200" b="1" kern="0">
                <a:solidFill>
                  <a:srgbClr val="00B050"/>
                </a:solidFill>
              </a:rPr>
              <a:t>eax</a:t>
            </a:r>
            <a:r>
              <a:rPr lang="en-US" sz="3200" b="1" kern="0"/>
              <a:t> = </a:t>
            </a:r>
            <a:r>
              <a:rPr lang="en-US" sz="3200" b="1" kern="0">
                <a:solidFill>
                  <a:srgbClr val="00B050"/>
                </a:solidFill>
              </a:rPr>
              <a:t>eax</a:t>
            </a:r>
            <a:r>
              <a:rPr lang="en-US" sz="3200" b="1" kern="0"/>
              <a:t> + 2</a:t>
            </a:r>
          </a:p>
          <a:p>
            <a:pPr marL="0" indent="0">
              <a:buFont typeface="Wingdings" panose="05000000000000000000" pitchFamily="2" charset="2"/>
              <a:buNone/>
            </a:pPr>
            <a:r>
              <a:rPr lang="en-US" sz="3200" b="1" kern="0"/>
              <a:t>write(</a:t>
            </a:r>
            <a:r>
              <a:rPr lang="en-US" sz="3200" b="1" kern="0">
                <a:solidFill>
                  <a:srgbClr val="00B0F0"/>
                </a:solidFill>
              </a:rPr>
              <a:t>a</a:t>
            </a:r>
            <a:r>
              <a:rPr lang="en-US" sz="3200" b="1" kern="0"/>
              <a:t>, </a:t>
            </a:r>
            <a:r>
              <a:rPr lang="en-US" sz="3200" b="1" kern="0">
                <a:solidFill>
                  <a:srgbClr val="00B050"/>
                </a:solidFill>
              </a:rPr>
              <a:t>eax</a:t>
            </a:r>
            <a:r>
              <a:rPr lang="en-US" sz="3200" b="1" kern="0"/>
              <a:t>)</a:t>
            </a:r>
          </a:p>
          <a:p>
            <a:pPr marL="0" indent="0">
              <a:buFont typeface="Wingdings" panose="05000000000000000000" pitchFamily="2" charset="2"/>
              <a:buNone/>
            </a:pPr>
            <a:r>
              <a:rPr lang="en-US" sz="3200" b="1" kern="0"/>
              <a:t>unlock(locka)</a:t>
            </a:r>
            <a:endParaRPr lang="en-US" sz="3200" b="1" kern="0" dirty="0"/>
          </a:p>
        </p:txBody>
      </p:sp>
      <p:sp>
        <p:nvSpPr>
          <p:cNvPr id="16" name="TextBox 15">
            <a:extLst>
              <a:ext uri="{FF2B5EF4-FFF2-40B4-BE49-F238E27FC236}">
                <a16:creationId xmlns:a16="http://schemas.microsoft.com/office/drawing/2014/main" id="{3823702B-D3DD-4970-B9D9-E2ED87ACB647}"/>
              </a:ext>
            </a:extLst>
          </p:cNvPr>
          <p:cNvSpPr txBox="1"/>
          <p:nvPr/>
        </p:nvSpPr>
        <p:spPr>
          <a:xfrm>
            <a:off x="8322888" y="301267"/>
            <a:ext cx="654346" cy="1015663"/>
          </a:xfrm>
          <a:prstGeom prst="rect">
            <a:avLst/>
          </a:prstGeom>
          <a:noFill/>
        </p:spPr>
        <p:txBody>
          <a:bodyPr wrap="none" rtlCol="0">
            <a:spAutoFit/>
          </a:bodyPr>
          <a:lstStyle/>
          <a:p>
            <a:r>
              <a:rPr lang="en-US" sz="6000" b="1" dirty="0"/>
              <a:t>?</a:t>
            </a:r>
          </a:p>
        </p:txBody>
      </p:sp>
    </p:spTree>
    <p:extLst>
      <p:ext uri="{BB962C8B-B14F-4D97-AF65-F5344CB8AC3E}">
        <p14:creationId xmlns:p14="http://schemas.microsoft.com/office/powerpoint/2010/main" val="347586501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12CFE-B372-4D06-B535-CD906B2AC07A}"/>
              </a:ext>
            </a:extLst>
          </p:cNvPr>
          <p:cNvSpPr>
            <a:spLocks noGrp="1"/>
          </p:cNvSpPr>
          <p:nvPr>
            <p:ph type="title"/>
          </p:nvPr>
        </p:nvSpPr>
        <p:spPr/>
        <p:txBody>
          <a:bodyPr/>
          <a:lstStyle/>
          <a:p>
            <a:r>
              <a:rPr lang="en-US" dirty="0"/>
              <a:t>Race condition – </a:t>
            </a:r>
            <a:r>
              <a:rPr lang="en-US" dirty="0" err="1"/>
              <a:t>solu</a:t>
            </a:r>
            <a:r>
              <a:rPr lang="ro-RO" dirty="0"/>
              <a:t>ție</a:t>
            </a:r>
            <a:endParaRPr lang="en-US" dirty="0"/>
          </a:p>
        </p:txBody>
      </p:sp>
      <p:sp>
        <p:nvSpPr>
          <p:cNvPr id="3" name="Content Placeholder 2">
            <a:extLst>
              <a:ext uri="{FF2B5EF4-FFF2-40B4-BE49-F238E27FC236}">
                <a16:creationId xmlns:a16="http://schemas.microsoft.com/office/drawing/2014/main" id="{26AEB5BB-FF11-4845-AE17-EA29881F5CFF}"/>
              </a:ext>
            </a:extLst>
          </p:cNvPr>
          <p:cNvSpPr>
            <a:spLocks noGrp="1"/>
          </p:cNvSpPr>
          <p:nvPr>
            <p:ph idx="1"/>
          </p:nvPr>
        </p:nvSpPr>
        <p:spPr>
          <a:xfrm>
            <a:off x="725025" y="2308760"/>
            <a:ext cx="2910801" cy="3309054"/>
          </a:xfrm>
        </p:spPr>
        <p:txBody>
          <a:bodyPr/>
          <a:lstStyle/>
          <a:p>
            <a:pPr marL="0" indent="0">
              <a:buNone/>
            </a:pPr>
            <a:r>
              <a:rPr lang="en-US" sz="3200" b="1" dirty="0"/>
              <a:t>lock(</a:t>
            </a:r>
            <a:r>
              <a:rPr lang="en-US" sz="3200" b="1" dirty="0" err="1"/>
              <a:t>locka</a:t>
            </a:r>
            <a:r>
              <a:rPr lang="en-US" sz="3200" b="1" dirty="0"/>
              <a:t>)</a:t>
            </a:r>
          </a:p>
          <a:p>
            <a:pPr marL="0" indent="0">
              <a:buNone/>
            </a:pPr>
            <a:r>
              <a:rPr lang="en-US" sz="3200" b="1" dirty="0"/>
              <a:t>load(</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err="1">
                <a:solidFill>
                  <a:srgbClr val="00B050"/>
                </a:solidFill>
              </a:rPr>
              <a:t>eax</a:t>
            </a:r>
            <a:r>
              <a:rPr lang="en-US" sz="3200" b="1" dirty="0"/>
              <a:t> = </a:t>
            </a:r>
            <a:r>
              <a:rPr lang="en-US" sz="3200" b="1" dirty="0" err="1">
                <a:solidFill>
                  <a:srgbClr val="00B050"/>
                </a:solidFill>
              </a:rPr>
              <a:t>eax</a:t>
            </a:r>
            <a:r>
              <a:rPr lang="en-US" sz="3200" b="1" dirty="0"/>
              <a:t> + 2</a:t>
            </a:r>
          </a:p>
          <a:p>
            <a:pPr marL="0" indent="0">
              <a:buNone/>
            </a:pPr>
            <a:r>
              <a:rPr lang="en-US" sz="3200" b="1" dirty="0"/>
              <a:t>write(</a:t>
            </a:r>
            <a:r>
              <a:rPr lang="en-US" sz="3200" b="1" dirty="0">
                <a:solidFill>
                  <a:srgbClr val="00B0F0"/>
                </a:solidFill>
              </a:rPr>
              <a:t>a</a:t>
            </a:r>
            <a:r>
              <a:rPr lang="en-US" sz="3200" b="1" dirty="0"/>
              <a:t>, </a:t>
            </a:r>
            <a:r>
              <a:rPr lang="en-US" sz="3200" b="1" dirty="0" err="1">
                <a:solidFill>
                  <a:srgbClr val="00B050"/>
                </a:solidFill>
              </a:rPr>
              <a:t>eax</a:t>
            </a:r>
            <a:r>
              <a:rPr lang="en-US" sz="3200" b="1" dirty="0"/>
              <a:t>)</a:t>
            </a:r>
          </a:p>
          <a:p>
            <a:pPr marL="0" indent="0">
              <a:buNone/>
            </a:pPr>
            <a:r>
              <a:rPr lang="en-US" sz="3200" b="1" dirty="0"/>
              <a:t>unlock(</a:t>
            </a:r>
            <a:r>
              <a:rPr lang="en-US" sz="3200" b="1" dirty="0" err="1"/>
              <a:t>locka</a:t>
            </a:r>
            <a:r>
              <a:rPr lang="en-US" sz="3200" b="1" dirty="0"/>
              <a:t>)</a:t>
            </a:r>
          </a:p>
        </p:txBody>
      </p:sp>
      <p:cxnSp>
        <p:nvCxnSpPr>
          <p:cNvPr id="7" name="Straight Connector 6">
            <a:extLst>
              <a:ext uri="{FF2B5EF4-FFF2-40B4-BE49-F238E27FC236}">
                <a16:creationId xmlns:a16="http://schemas.microsoft.com/office/drawing/2014/main" id="{32CDA020-F229-4B46-9B18-72D0F50178A0}"/>
              </a:ext>
            </a:extLst>
          </p:cNvPr>
          <p:cNvCxnSpPr>
            <a:cxnSpLocks/>
          </p:cNvCxnSpPr>
          <p:nvPr/>
        </p:nvCxnSpPr>
        <p:spPr bwMode="auto">
          <a:xfrm>
            <a:off x="4572000" y="2109019"/>
            <a:ext cx="0" cy="2831691"/>
          </a:xfrm>
          <a:prstGeom prst="line">
            <a:avLst/>
          </a:prstGeom>
          <a:solidFill>
            <a:schemeClr val="accent1"/>
          </a:solidFill>
          <a:ln w="635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9" name="Content Placeholder 2">
            <a:extLst>
              <a:ext uri="{FF2B5EF4-FFF2-40B4-BE49-F238E27FC236}">
                <a16:creationId xmlns:a16="http://schemas.microsoft.com/office/drawing/2014/main" id="{38DCCC5C-9444-46C7-BE49-32BFEA22683A}"/>
              </a:ext>
            </a:extLst>
          </p:cNvPr>
          <p:cNvSpPr txBox="1">
            <a:spLocks/>
          </p:cNvSpPr>
          <p:nvPr/>
        </p:nvSpPr>
        <p:spPr bwMode="auto">
          <a:xfrm>
            <a:off x="712450" y="1504335"/>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1</a:t>
            </a:r>
          </a:p>
        </p:txBody>
      </p:sp>
      <p:sp>
        <p:nvSpPr>
          <p:cNvPr id="10" name="Content Placeholder 2">
            <a:extLst>
              <a:ext uri="{FF2B5EF4-FFF2-40B4-BE49-F238E27FC236}">
                <a16:creationId xmlns:a16="http://schemas.microsoft.com/office/drawing/2014/main" id="{4DF54CB6-9A78-4879-93B9-5BC1F1A97340}"/>
              </a:ext>
            </a:extLst>
          </p:cNvPr>
          <p:cNvSpPr txBox="1">
            <a:spLocks/>
          </p:cNvSpPr>
          <p:nvPr/>
        </p:nvSpPr>
        <p:spPr bwMode="auto">
          <a:xfrm>
            <a:off x="6696757" y="1504335"/>
            <a:ext cx="2365118" cy="604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kern="0" dirty="0"/>
              <a:t>Thread 2</a:t>
            </a:r>
          </a:p>
        </p:txBody>
      </p:sp>
      <p:sp>
        <p:nvSpPr>
          <p:cNvPr id="6" name="Rectangle 5">
            <a:extLst>
              <a:ext uri="{FF2B5EF4-FFF2-40B4-BE49-F238E27FC236}">
                <a16:creationId xmlns:a16="http://schemas.microsoft.com/office/drawing/2014/main" id="{10B96608-BF92-4C55-AE99-5E9DF656041A}"/>
              </a:ext>
            </a:extLst>
          </p:cNvPr>
          <p:cNvSpPr/>
          <p:nvPr/>
        </p:nvSpPr>
        <p:spPr>
          <a:xfrm>
            <a:off x="3960294" y="1099363"/>
            <a:ext cx="1223412" cy="646331"/>
          </a:xfrm>
          <a:prstGeom prst="rect">
            <a:avLst/>
          </a:prstGeom>
        </p:spPr>
        <p:txBody>
          <a:bodyPr wrap="none">
            <a:spAutoFit/>
          </a:bodyPr>
          <a:lstStyle/>
          <a:p>
            <a:r>
              <a:rPr lang="en-US" sz="3600" b="1" dirty="0">
                <a:solidFill>
                  <a:srgbClr val="00B0F0"/>
                </a:solidFill>
              </a:rPr>
              <a:t>a</a:t>
            </a:r>
            <a:r>
              <a:rPr lang="en-US" sz="3600" b="1" dirty="0"/>
              <a:t> = 2</a:t>
            </a:r>
            <a:endParaRPr lang="en-US" sz="3600" dirty="0"/>
          </a:p>
        </p:txBody>
      </p:sp>
      <p:cxnSp>
        <p:nvCxnSpPr>
          <p:cNvPr id="13" name="Straight Arrow Connector 12">
            <a:extLst>
              <a:ext uri="{FF2B5EF4-FFF2-40B4-BE49-F238E27FC236}">
                <a16:creationId xmlns:a16="http://schemas.microsoft.com/office/drawing/2014/main" id="{687ACFD2-E0EB-4801-A009-B9F98C307226}"/>
              </a:ext>
            </a:extLst>
          </p:cNvPr>
          <p:cNvCxnSpPr>
            <a:cxnSpLocks/>
          </p:cNvCxnSpPr>
          <p:nvPr/>
        </p:nvCxnSpPr>
        <p:spPr bwMode="auto">
          <a:xfrm flipH="1">
            <a:off x="3090143" y="2332871"/>
            <a:ext cx="1312606" cy="0"/>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4" name="Straight Arrow Connector 13">
            <a:extLst>
              <a:ext uri="{FF2B5EF4-FFF2-40B4-BE49-F238E27FC236}">
                <a16:creationId xmlns:a16="http://schemas.microsoft.com/office/drawing/2014/main" id="{DFD85EDB-FD96-4A16-89FF-2C7BEF5D109A}"/>
              </a:ext>
            </a:extLst>
          </p:cNvPr>
          <p:cNvCxnSpPr>
            <a:cxnSpLocks/>
          </p:cNvCxnSpPr>
          <p:nvPr/>
        </p:nvCxnSpPr>
        <p:spPr bwMode="auto">
          <a:xfrm>
            <a:off x="4572000" y="5516748"/>
            <a:ext cx="1371600" cy="8327"/>
          </a:xfrm>
          <a:prstGeom prst="straightConnector1">
            <a:avLst/>
          </a:prstGeom>
          <a:solidFill>
            <a:schemeClr val="accent1"/>
          </a:solidFill>
          <a:ln w="88900" cap="flat" cmpd="sng" algn="ctr">
            <a:solidFill>
              <a:srgbClr val="00B050"/>
            </a:solidFill>
            <a:prstDash val="solid"/>
            <a:round/>
            <a:headEnd type="none" w="med" len="med"/>
            <a:tailEnd type="triangle"/>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444FCF6F-CE05-49D1-8D73-6511B9DFC35F}"/>
              </a:ext>
            </a:extLst>
          </p:cNvPr>
          <p:cNvSpPr/>
          <p:nvPr/>
        </p:nvSpPr>
        <p:spPr>
          <a:xfrm>
            <a:off x="1219095"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0</a:t>
            </a:r>
            <a:endParaRPr lang="en-US" dirty="0"/>
          </a:p>
        </p:txBody>
      </p:sp>
      <p:sp>
        <p:nvSpPr>
          <p:cNvPr id="19" name="Rectangle 18">
            <a:extLst>
              <a:ext uri="{FF2B5EF4-FFF2-40B4-BE49-F238E27FC236}">
                <a16:creationId xmlns:a16="http://schemas.microsoft.com/office/drawing/2014/main" id="{761C4FCA-92BA-4BAE-9C65-2655E1AC95F5}"/>
              </a:ext>
            </a:extLst>
          </p:cNvPr>
          <p:cNvSpPr/>
          <p:nvPr/>
        </p:nvSpPr>
        <p:spPr>
          <a:xfrm>
            <a:off x="6371198" y="5712480"/>
            <a:ext cx="1922663" cy="523220"/>
          </a:xfrm>
          <a:prstGeom prst="rect">
            <a:avLst/>
          </a:prstGeom>
        </p:spPr>
        <p:txBody>
          <a:bodyPr wrap="square">
            <a:spAutoFit/>
          </a:bodyPr>
          <a:lstStyle/>
          <a:p>
            <a:r>
              <a:rPr lang="en-US" sz="2800" b="1" dirty="0" err="1">
                <a:solidFill>
                  <a:srgbClr val="00B050"/>
                </a:solidFill>
              </a:rPr>
              <a:t>eax</a:t>
            </a:r>
            <a:r>
              <a:rPr lang="en-US" sz="2800" b="1" dirty="0">
                <a:solidFill>
                  <a:srgbClr val="00B050"/>
                </a:solidFill>
              </a:rPr>
              <a:t> </a:t>
            </a:r>
            <a:r>
              <a:rPr lang="en-US" sz="2800" b="1" dirty="0"/>
              <a:t>= 2</a:t>
            </a:r>
            <a:endParaRPr lang="en-US" dirty="0"/>
          </a:p>
        </p:txBody>
      </p:sp>
      <p:sp>
        <p:nvSpPr>
          <p:cNvPr id="15" name="Content Placeholder 2">
            <a:extLst>
              <a:ext uri="{FF2B5EF4-FFF2-40B4-BE49-F238E27FC236}">
                <a16:creationId xmlns:a16="http://schemas.microsoft.com/office/drawing/2014/main" id="{6CC934CA-913E-4D23-8C8D-750855DC6DA1}"/>
              </a:ext>
            </a:extLst>
          </p:cNvPr>
          <p:cNvSpPr txBox="1">
            <a:spLocks/>
          </p:cNvSpPr>
          <p:nvPr/>
        </p:nvSpPr>
        <p:spPr bwMode="auto">
          <a:xfrm>
            <a:off x="6066433" y="2216021"/>
            <a:ext cx="2910801" cy="3309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723900" indent="-361950"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982663" indent="-257175"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433513" indent="-266700"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87525" indent="-258763"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a:lstStyle>
          <a:p>
            <a:pPr marL="0" indent="0">
              <a:buFont typeface="Wingdings" panose="05000000000000000000" pitchFamily="2" charset="2"/>
              <a:buNone/>
            </a:pPr>
            <a:r>
              <a:rPr lang="en-US" sz="3200" b="1" kern="0"/>
              <a:t>lock(locka)</a:t>
            </a:r>
          </a:p>
          <a:p>
            <a:pPr marL="0" indent="0">
              <a:buFont typeface="Wingdings" panose="05000000000000000000" pitchFamily="2" charset="2"/>
              <a:buNone/>
            </a:pPr>
            <a:r>
              <a:rPr lang="en-US" sz="3200" b="1" kern="0"/>
              <a:t>load(</a:t>
            </a:r>
            <a:r>
              <a:rPr lang="en-US" sz="3200" b="1" kern="0">
                <a:solidFill>
                  <a:srgbClr val="00B0F0"/>
                </a:solidFill>
              </a:rPr>
              <a:t>a</a:t>
            </a:r>
            <a:r>
              <a:rPr lang="en-US" sz="3200" b="1" kern="0"/>
              <a:t>, </a:t>
            </a:r>
            <a:r>
              <a:rPr lang="en-US" sz="3200" b="1" kern="0">
                <a:solidFill>
                  <a:srgbClr val="00B050"/>
                </a:solidFill>
              </a:rPr>
              <a:t>eax</a:t>
            </a:r>
            <a:r>
              <a:rPr lang="en-US" sz="3200" b="1" kern="0"/>
              <a:t>)</a:t>
            </a:r>
          </a:p>
          <a:p>
            <a:pPr marL="0" indent="0">
              <a:buFont typeface="Wingdings" panose="05000000000000000000" pitchFamily="2" charset="2"/>
              <a:buNone/>
            </a:pPr>
            <a:r>
              <a:rPr lang="en-US" sz="3200" b="1" kern="0">
                <a:solidFill>
                  <a:srgbClr val="00B050"/>
                </a:solidFill>
              </a:rPr>
              <a:t>eax</a:t>
            </a:r>
            <a:r>
              <a:rPr lang="en-US" sz="3200" b="1" kern="0"/>
              <a:t> = </a:t>
            </a:r>
            <a:r>
              <a:rPr lang="en-US" sz="3200" b="1" kern="0">
                <a:solidFill>
                  <a:srgbClr val="00B050"/>
                </a:solidFill>
              </a:rPr>
              <a:t>eax</a:t>
            </a:r>
            <a:r>
              <a:rPr lang="en-US" sz="3200" b="1" kern="0"/>
              <a:t> + 2</a:t>
            </a:r>
          </a:p>
          <a:p>
            <a:pPr marL="0" indent="0">
              <a:buFont typeface="Wingdings" panose="05000000000000000000" pitchFamily="2" charset="2"/>
              <a:buNone/>
            </a:pPr>
            <a:r>
              <a:rPr lang="en-US" sz="3200" b="1" kern="0"/>
              <a:t>write(</a:t>
            </a:r>
            <a:r>
              <a:rPr lang="en-US" sz="3200" b="1" kern="0">
                <a:solidFill>
                  <a:srgbClr val="00B0F0"/>
                </a:solidFill>
              </a:rPr>
              <a:t>a</a:t>
            </a:r>
            <a:r>
              <a:rPr lang="en-US" sz="3200" b="1" kern="0"/>
              <a:t>, </a:t>
            </a:r>
            <a:r>
              <a:rPr lang="en-US" sz="3200" b="1" kern="0">
                <a:solidFill>
                  <a:srgbClr val="00B050"/>
                </a:solidFill>
              </a:rPr>
              <a:t>eax</a:t>
            </a:r>
            <a:r>
              <a:rPr lang="en-US" sz="3200" b="1" kern="0"/>
              <a:t>)</a:t>
            </a:r>
          </a:p>
          <a:p>
            <a:pPr marL="0" indent="0">
              <a:buFont typeface="Wingdings" panose="05000000000000000000" pitchFamily="2" charset="2"/>
              <a:buNone/>
            </a:pPr>
            <a:r>
              <a:rPr lang="en-US" sz="3200" b="1" kern="0"/>
              <a:t>unlock(locka)</a:t>
            </a:r>
            <a:endParaRPr lang="en-US" sz="3200" b="1" kern="0" dirty="0"/>
          </a:p>
        </p:txBody>
      </p:sp>
      <p:sp>
        <p:nvSpPr>
          <p:cNvPr id="5" name="TextBox 4">
            <a:extLst>
              <a:ext uri="{FF2B5EF4-FFF2-40B4-BE49-F238E27FC236}">
                <a16:creationId xmlns:a16="http://schemas.microsoft.com/office/drawing/2014/main" id="{07EBA214-5BF7-424C-81EF-F3445E9A9D6D}"/>
              </a:ext>
            </a:extLst>
          </p:cNvPr>
          <p:cNvSpPr txBox="1"/>
          <p:nvPr/>
        </p:nvSpPr>
        <p:spPr>
          <a:xfrm>
            <a:off x="7543959" y="301267"/>
            <a:ext cx="1338828" cy="1015663"/>
          </a:xfrm>
          <a:prstGeom prst="rect">
            <a:avLst/>
          </a:prstGeom>
          <a:noFill/>
        </p:spPr>
        <p:txBody>
          <a:bodyPr wrap="none" rtlCol="0">
            <a:spAutoFit/>
          </a:bodyPr>
          <a:lstStyle/>
          <a:p>
            <a:r>
              <a:rPr lang="en-US" sz="6000" b="1" dirty="0">
                <a:solidFill>
                  <a:srgbClr val="00B050"/>
                </a:solidFill>
              </a:rPr>
              <a:t>OK</a:t>
            </a:r>
          </a:p>
        </p:txBody>
      </p:sp>
    </p:spTree>
    <p:extLst>
      <p:ext uri="{BB962C8B-B14F-4D97-AF65-F5344CB8AC3E}">
        <p14:creationId xmlns:p14="http://schemas.microsoft.com/office/powerpoint/2010/main" val="419157256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KE-OFF DISPLAYTYPE" val="0"/>
  <p:tag name="THINKCELLUNDODONOTDELETE" val="2"/>
</p:tagLst>
</file>

<file path=ppt/theme/theme1.xml><?xml version="1.0" encoding="utf-8"?>
<a:theme xmlns:a="http://schemas.openxmlformats.org/drawingml/2006/main" name="Standarddesign">
  <a:themeElements>
    <a:clrScheme name="Standarddesign 1">
      <a:dk1>
        <a:srgbClr val="000000"/>
      </a:dk1>
      <a:lt1>
        <a:srgbClr val="FFFFFF"/>
      </a:lt1>
      <a:dk2>
        <a:srgbClr val="0D3D65"/>
      </a:dk2>
      <a:lt2>
        <a:srgbClr val="BE0009"/>
      </a:lt2>
      <a:accent1>
        <a:srgbClr val="1C4C74"/>
      </a:accent1>
      <a:accent2>
        <a:srgbClr val="2C6D92"/>
      </a:accent2>
      <a:accent3>
        <a:srgbClr val="FFFFFF"/>
      </a:accent3>
      <a:accent4>
        <a:srgbClr val="000000"/>
      </a:accent4>
      <a:accent5>
        <a:srgbClr val="ABB2BC"/>
      </a:accent5>
      <a:accent6>
        <a:srgbClr val="276284"/>
      </a:accent6>
      <a:hlink>
        <a:srgbClr val="4797B9"/>
      </a:hlink>
      <a:folHlink>
        <a:srgbClr val="65C3E3"/>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0D3D65"/>
        </a:dk2>
        <a:lt2>
          <a:srgbClr val="BE0009"/>
        </a:lt2>
        <a:accent1>
          <a:srgbClr val="1C4C74"/>
        </a:accent1>
        <a:accent2>
          <a:srgbClr val="2C6D92"/>
        </a:accent2>
        <a:accent3>
          <a:srgbClr val="FFFFFF"/>
        </a:accent3>
        <a:accent4>
          <a:srgbClr val="000000"/>
        </a:accent4>
        <a:accent5>
          <a:srgbClr val="ABB2BC"/>
        </a:accent5>
        <a:accent6>
          <a:srgbClr val="276284"/>
        </a:accent6>
        <a:hlink>
          <a:srgbClr val="4797B9"/>
        </a:hlink>
        <a:folHlink>
          <a:srgbClr val="65C3E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4384</TotalTime>
  <Words>5005</Words>
  <Application>Microsoft Macintosh PowerPoint</Application>
  <PresentationFormat>On-screen Show (4:3)</PresentationFormat>
  <Paragraphs>1024</Paragraphs>
  <Slides>107</Slides>
  <Notes>107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107</vt:i4>
      </vt:variant>
    </vt:vector>
  </HeadingPairs>
  <TitlesOfParts>
    <vt:vector size="117" baseType="lpstr">
      <vt:lpstr>Arial Unicode MS</vt:lpstr>
      <vt:lpstr>Arial</vt:lpstr>
      <vt:lpstr>Cambria</vt:lpstr>
      <vt:lpstr>Cambria Math</vt:lpstr>
      <vt:lpstr>Courier New</vt:lpstr>
      <vt:lpstr>Lucida Grande</vt:lpstr>
      <vt:lpstr>Times</vt:lpstr>
      <vt:lpstr>Times Ro</vt:lpstr>
      <vt:lpstr>Wingdings</vt:lpstr>
      <vt:lpstr>Standarddesign</vt:lpstr>
      <vt:lpstr>Algoritmi Paraleli și Distribuiți  Introducere</vt:lpstr>
      <vt:lpstr>Despre curs</vt:lpstr>
      <vt:lpstr>Despre curs</vt:lpstr>
      <vt:lpstr>Despre mine</vt:lpstr>
      <vt:lpstr>Bibliografia</vt:lpstr>
      <vt:lpstr>De ce calcul paralel și distribuit?</vt:lpstr>
      <vt:lpstr>Limitele programării secvențiale?</vt:lpstr>
      <vt:lpstr>Limitele programării secvențiale?</vt:lpstr>
      <vt:lpstr>Limitele programării secvențiale</vt:lpstr>
      <vt:lpstr>Limitele programării secvențiale</vt:lpstr>
      <vt:lpstr>Importanța cursului</vt:lpstr>
      <vt:lpstr>Importanța cursului</vt:lpstr>
      <vt:lpstr>Importanța cursului</vt:lpstr>
      <vt:lpstr>Supercomputers</vt:lpstr>
      <vt:lpstr>Summit</vt:lpstr>
      <vt:lpstr>Sierra</vt:lpstr>
      <vt:lpstr>Sunway TaihuLight</vt:lpstr>
      <vt:lpstr>PowerPoint Presentation</vt:lpstr>
      <vt:lpstr>Algoritmi Paraleli/Distribuiți vs Secvențiali</vt:lpstr>
      <vt:lpstr>Resurse fizice</vt:lpstr>
      <vt:lpstr>Taxonomia Flynn</vt:lpstr>
      <vt:lpstr>Taxonomia Flynn</vt:lpstr>
      <vt:lpstr>SISD</vt:lpstr>
      <vt:lpstr>SISD</vt:lpstr>
      <vt:lpstr>SIMD</vt:lpstr>
      <vt:lpstr>MISD</vt:lpstr>
      <vt:lpstr>MIMD</vt:lpstr>
      <vt:lpstr>Memorie Partajată</vt:lpstr>
      <vt:lpstr>Memorie Partajată</vt:lpstr>
      <vt:lpstr>Memorie Partajată - Acces</vt:lpstr>
      <vt:lpstr>Memorie Distribuită</vt:lpstr>
      <vt:lpstr>Memorie Distribuită - Acces</vt:lpstr>
      <vt:lpstr>Rețele de configurare</vt:lpstr>
      <vt:lpstr>Tipuri de paralelism</vt:lpstr>
      <vt:lpstr>Tipuri de paralelism</vt:lpstr>
      <vt:lpstr>Tipuri de paralelism</vt:lpstr>
      <vt:lpstr>Tipuri de paralelism</vt:lpstr>
      <vt:lpstr>Tipuri de paralelism</vt:lpstr>
      <vt:lpstr>Notații pseudocod</vt:lpstr>
      <vt:lpstr>Notații pseudocod</vt:lpstr>
      <vt:lpstr>Threads vs cores</vt:lpstr>
      <vt:lpstr>Procese și thread-uri</vt:lpstr>
      <vt:lpstr>Thread (fir de execuție)</vt:lpstr>
      <vt:lpstr>Multi-proces vs. multi-thread</vt:lpstr>
      <vt:lpstr>Execuția thread-urilor</vt:lpstr>
      <vt:lpstr>Hyperthreading – the confusion</vt:lpstr>
      <vt:lpstr>Hyperthreading – the confusion</vt:lpstr>
      <vt:lpstr>Multi-tasking vs Multi-threading</vt:lpstr>
      <vt:lpstr>Multi-tasking</vt:lpstr>
      <vt:lpstr>Multi-tasking</vt:lpstr>
      <vt:lpstr>Multi-tasking</vt:lpstr>
      <vt:lpstr>Multi-tasking</vt:lpstr>
      <vt:lpstr>Multi-threading</vt:lpstr>
      <vt:lpstr>Multi-threading</vt:lpstr>
      <vt:lpstr>Multi-threading</vt:lpstr>
      <vt:lpstr>Multi-threading</vt:lpstr>
      <vt:lpstr>Multi-threading</vt:lpstr>
      <vt:lpstr>Multi-tasking vs Multi-threading</vt:lpstr>
      <vt:lpstr>Multi-tasking vs Multi-threading</vt:lpstr>
      <vt:lpstr>Multi-tasking vs Multi-threading</vt:lpstr>
      <vt:lpstr>Notiuni cu care vom lucra</vt:lpstr>
      <vt:lpstr>Race condition</vt:lpstr>
      <vt:lpstr>Race condition</vt:lpstr>
      <vt:lpstr>Race condition</vt:lpstr>
      <vt:lpstr>Race condition</vt:lpstr>
      <vt:lpstr>Un alt exemplu</vt:lpstr>
      <vt:lpstr>Race condition</vt:lpstr>
      <vt:lpstr>Race condition</vt:lpstr>
      <vt:lpstr>Race condition</vt:lpstr>
      <vt:lpstr>Race condition</vt:lpstr>
      <vt:lpstr>Race condition</vt:lpstr>
      <vt:lpstr>Race condition</vt:lpstr>
      <vt:lpstr>Race condition</vt:lpstr>
      <vt:lpstr>Un pas si mai departe...</vt:lpstr>
      <vt:lpstr>Race condition</vt:lpstr>
      <vt:lpstr>Race condition</vt:lpstr>
      <vt:lpstr>Race condition</vt:lpstr>
      <vt:lpstr>Race condition</vt:lpstr>
      <vt:lpstr>Race condition</vt:lpstr>
      <vt:lpstr>Race condition</vt:lpstr>
      <vt:lpstr>Race condition</vt:lpstr>
      <vt:lpstr>Primitive de sincronizare</vt:lpstr>
      <vt:lpstr>Synchronization primitives</vt:lpstr>
      <vt:lpstr>Atomics</vt:lpstr>
      <vt:lpstr>Atomics</vt:lpstr>
      <vt:lpstr>Atomics</vt:lpstr>
      <vt:lpstr>Atomics</vt:lpstr>
      <vt:lpstr>Excludere mutuală - mutex</vt:lpstr>
      <vt:lpstr>Mutual exclusion – soluția lui Dekker</vt:lpstr>
      <vt:lpstr>Mutual exclusion – soluția lui Dijsktra</vt:lpstr>
      <vt:lpstr>Soluția lui Dekker</vt:lpstr>
      <vt:lpstr>Soluția lui Dijsktra</vt:lpstr>
      <vt:lpstr>Soluția lui Peterson</vt:lpstr>
      <vt:lpstr>Soluție cu asistare hardware</vt:lpstr>
      <vt:lpstr>Race condition – soluție</vt:lpstr>
      <vt:lpstr>Race condition – soluție</vt:lpstr>
      <vt:lpstr>Race condition – soluție</vt:lpstr>
      <vt:lpstr>Race condition – soluție</vt:lpstr>
      <vt:lpstr>Race condition – soluție</vt:lpstr>
      <vt:lpstr>Race condition – soluție</vt:lpstr>
      <vt:lpstr>Race condition – soluție</vt:lpstr>
      <vt:lpstr>Race condition – soluție</vt:lpstr>
      <vt:lpstr>Race condition – soluție</vt:lpstr>
      <vt:lpstr>Race condition – soluție</vt:lpstr>
      <vt:lpstr>Race condition – soluție</vt:lpstr>
      <vt:lpstr>Race condition – soluție</vt:lpstr>
      <vt:lpstr>Race condition – soluție</vt:lpstr>
    </vt:vector>
  </TitlesOfParts>
  <Manager/>
  <Company>PresentationPoint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APD - Curs 01</dc:title>
  <dc:subject/>
  <dc:creator>Ciprian Dobre</dc:creator>
  <cp:keywords/>
  <dc:description/>
  <cp:lastModifiedBy>Ciprian Mihai DOBRE (24408)</cp:lastModifiedBy>
  <cp:revision>832</cp:revision>
  <cp:lastPrinted>2019-09-24T17:29:59Z</cp:lastPrinted>
  <dcterms:created xsi:type="dcterms:W3CDTF">2004-11-16T16:03:16Z</dcterms:created>
  <dcterms:modified xsi:type="dcterms:W3CDTF">2020-01-02T09:19:08Z</dcterms:modified>
  <cp:category/>
</cp:coreProperties>
</file>